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76" r:id="rId6"/>
    <p:sldMasterId id="2147483654" r:id="rId7"/>
    <p:sldMasterId id="2147483660" r:id="rId8"/>
    <p:sldMasterId id="2147483662" r:id="rId9"/>
    <p:sldMasterId id="2147483674" r:id="rId10"/>
    <p:sldMasterId id="2147483679" r:id="rId11"/>
  </p:sldMasterIdLst>
  <p:notesMasterIdLst>
    <p:notesMasterId r:id="rId37"/>
  </p:notesMasterIdLst>
  <p:sldIdLst>
    <p:sldId id="256" r:id="rId12"/>
    <p:sldId id="272" r:id="rId13"/>
    <p:sldId id="280" r:id="rId14"/>
    <p:sldId id="318" r:id="rId15"/>
    <p:sldId id="293" r:id="rId16"/>
    <p:sldId id="282" r:id="rId17"/>
    <p:sldId id="303" r:id="rId18"/>
    <p:sldId id="304" r:id="rId19"/>
    <p:sldId id="285" r:id="rId20"/>
    <p:sldId id="319" r:id="rId21"/>
    <p:sldId id="307" r:id="rId22"/>
    <p:sldId id="308" r:id="rId23"/>
    <p:sldId id="309" r:id="rId24"/>
    <p:sldId id="322" r:id="rId25"/>
    <p:sldId id="261" r:id="rId26"/>
    <p:sldId id="311" r:id="rId27"/>
    <p:sldId id="321" r:id="rId28"/>
    <p:sldId id="323" r:id="rId29"/>
    <p:sldId id="297" r:id="rId30"/>
    <p:sldId id="313" r:id="rId31"/>
    <p:sldId id="314" r:id="rId32"/>
    <p:sldId id="316" r:id="rId33"/>
    <p:sldId id="324" r:id="rId34"/>
    <p:sldId id="302" r:id="rId35"/>
    <p:sldId id="27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E875A85-D60E-4AF8-94DA-5E90F7EE6C79}">
          <p14:sldIdLst>
            <p14:sldId id="256"/>
            <p14:sldId id="272"/>
          </p14:sldIdLst>
        </p14:section>
        <p14:section name="What is Generative AI?" id="{0073BCB9-4EEF-4B00-AA94-475C84011315}">
          <p14:sldIdLst>
            <p14:sldId id="280"/>
            <p14:sldId id="318"/>
          </p14:sldIdLst>
        </p14:section>
        <p14:section name="Which AI chatbot should I use?" id="{8BD701DC-31D8-4729-9EF3-E4D0585DC75B}">
          <p14:sldIdLst>
            <p14:sldId id="293"/>
          </p14:sldIdLst>
        </p14:section>
        <p14:section name="How to Use ChatGPT" id="{8D8F9751-42C4-45D6-A60D-3A505BB269CF}">
          <p14:sldIdLst>
            <p14:sldId id="282"/>
            <p14:sldId id="303"/>
            <p14:sldId id="304"/>
            <p14:sldId id="285"/>
            <p14:sldId id="319"/>
            <p14:sldId id="307"/>
            <p14:sldId id="308"/>
            <p14:sldId id="309"/>
            <p14:sldId id="322"/>
            <p14:sldId id="261"/>
            <p14:sldId id="311"/>
            <p14:sldId id="321"/>
            <p14:sldId id="323"/>
          </p14:sldIdLst>
        </p14:section>
        <p14:section name="Perplexity" id="{82B34D23-9825-40C7-AF50-91F255CC1BFB}">
          <p14:sldIdLst>
            <p14:sldId id="297"/>
          </p14:sldIdLst>
        </p14:section>
        <p14:section name="How to use Copilot" id="{7CF165B0-8AFF-45F1-A404-CBE9C4BD91A3}">
          <p14:sldIdLst>
            <p14:sldId id="313"/>
            <p14:sldId id="314"/>
            <p14:sldId id="316"/>
            <p14:sldId id="324"/>
          </p14:sldIdLst>
        </p14:section>
        <p14:section name="Claude" id="{ACA644DB-89CE-40BD-AEC5-BEE0175748B9}">
          <p14:sldIdLst>
            <p14:sldId id="302"/>
          </p14:sldIdLst>
        </p14:section>
        <p14:section name="Wrap up" id="{5E7A30D0-4845-439C-A36D-F303149178AB}">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C21"/>
    <a:srgbClr val="27AFBA"/>
    <a:srgbClr val="3792CD"/>
    <a:srgbClr val="00A6B6"/>
    <a:srgbClr val="FFCC00"/>
    <a:srgbClr val="140040"/>
    <a:srgbClr val="025388"/>
    <a:srgbClr val="F2F2F2"/>
    <a:srgbClr val="2F2F2F"/>
    <a:srgbClr val="FCB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AD791-48ED-4064-9680-3BF7D4C50CE0}" v="1622" dt="2024-07-31T21:06:03.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29143" autoAdjust="0"/>
  </p:normalViewPr>
  <p:slideViewPr>
    <p:cSldViewPr snapToGrid="0">
      <p:cViewPr varScale="1">
        <p:scale>
          <a:sx n="25" d="100"/>
          <a:sy n="25" d="100"/>
        </p:scale>
        <p:origin x="4248" y="184"/>
      </p:cViewPr>
      <p:guideLst/>
    </p:cSldViewPr>
  </p:slid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A71C6-F892-44BB-B77D-3BE74182D73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U"/>
        </a:p>
      </dgm:t>
    </dgm:pt>
    <dgm:pt modelId="{EFB80C2C-C41C-43DD-8D36-F928C6ADABB9}">
      <dgm:prSet phldrT="[Text]"/>
      <dgm:spPr>
        <a:solidFill>
          <a:srgbClr val="27AFBA"/>
        </a:solidFill>
        <a:ln>
          <a:solidFill>
            <a:schemeClr val="bg1">
              <a:lumMod val="95000"/>
            </a:schemeClr>
          </a:solidFill>
        </a:ln>
      </dgm:spPr>
      <dgm:t>
        <a:bodyPr/>
        <a:lstStyle/>
        <a:p>
          <a:r>
            <a:rPr lang="en-AU" dirty="0"/>
            <a:t>GPT-3.5</a:t>
          </a:r>
        </a:p>
      </dgm:t>
    </dgm:pt>
    <dgm:pt modelId="{AADD5C73-090B-41B8-BDEB-26ED6B4755C0}" type="parTrans" cxnId="{8CC4CF72-4908-49D4-B442-C898F6A3B6BB}">
      <dgm:prSet/>
      <dgm:spPr/>
      <dgm:t>
        <a:bodyPr/>
        <a:lstStyle/>
        <a:p>
          <a:endParaRPr lang="en-AU"/>
        </a:p>
      </dgm:t>
    </dgm:pt>
    <dgm:pt modelId="{5E34B066-969A-40A9-9773-9453383FEDB3}" type="sibTrans" cxnId="{8CC4CF72-4908-49D4-B442-C898F6A3B6BB}">
      <dgm:prSet/>
      <dgm:spPr/>
      <dgm:t>
        <a:bodyPr/>
        <a:lstStyle/>
        <a:p>
          <a:endParaRPr lang="en-AU"/>
        </a:p>
      </dgm:t>
    </dgm:pt>
    <dgm:pt modelId="{24BBE57C-A5CB-4BD8-8932-7289A2DEB4B5}">
      <dgm:prSet phldrT="[Text]"/>
      <dgm:spPr>
        <a:ln>
          <a:solidFill>
            <a:schemeClr val="bg1">
              <a:lumMod val="65000"/>
            </a:schemeClr>
          </a:solidFill>
        </a:ln>
      </dgm:spPr>
      <dgm:t>
        <a:bodyPr/>
        <a:lstStyle/>
        <a:p>
          <a:r>
            <a:rPr lang="en-AU" dirty="0"/>
            <a:t>Slowest</a:t>
          </a:r>
        </a:p>
      </dgm:t>
    </dgm:pt>
    <dgm:pt modelId="{3E938337-FA34-4963-B3F2-31EC142C2ABA}" type="parTrans" cxnId="{D3534F81-8251-4E9D-A1B4-6F922F72590F}">
      <dgm:prSet/>
      <dgm:spPr/>
      <dgm:t>
        <a:bodyPr/>
        <a:lstStyle/>
        <a:p>
          <a:endParaRPr lang="en-AU"/>
        </a:p>
      </dgm:t>
    </dgm:pt>
    <dgm:pt modelId="{2CC368D2-E719-4E44-8416-A7AF253139C6}" type="sibTrans" cxnId="{D3534F81-8251-4E9D-A1B4-6F922F72590F}">
      <dgm:prSet/>
      <dgm:spPr/>
      <dgm:t>
        <a:bodyPr/>
        <a:lstStyle/>
        <a:p>
          <a:endParaRPr lang="en-AU"/>
        </a:p>
      </dgm:t>
    </dgm:pt>
    <dgm:pt modelId="{BA6E9D72-4AA7-4FD5-BB06-BA4B9B4E6617}">
      <dgm:prSet phldrT="[Text]"/>
      <dgm:spPr>
        <a:solidFill>
          <a:srgbClr val="27AFBA"/>
        </a:solidFill>
        <a:ln>
          <a:solidFill>
            <a:schemeClr val="bg1">
              <a:lumMod val="95000"/>
            </a:schemeClr>
          </a:solidFill>
        </a:ln>
      </dgm:spPr>
      <dgm:t>
        <a:bodyPr/>
        <a:lstStyle/>
        <a:p>
          <a:r>
            <a:rPr lang="en-AU" dirty="0"/>
            <a:t>GPT-4</a:t>
          </a:r>
        </a:p>
      </dgm:t>
    </dgm:pt>
    <dgm:pt modelId="{C6BE401E-FE4F-4F65-BA0E-23A08A9B94A2}" type="parTrans" cxnId="{0D995065-3EA8-42C8-B6BF-61273FB7BDF2}">
      <dgm:prSet/>
      <dgm:spPr/>
      <dgm:t>
        <a:bodyPr/>
        <a:lstStyle/>
        <a:p>
          <a:endParaRPr lang="en-AU"/>
        </a:p>
      </dgm:t>
    </dgm:pt>
    <dgm:pt modelId="{1293E6B8-BCB9-408E-9BB4-CC3325C530F2}" type="sibTrans" cxnId="{0D995065-3EA8-42C8-B6BF-61273FB7BDF2}">
      <dgm:prSet/>
      <dgm:spPr/>
      <dgm:t>
        <a:bodyPr/>
        <a:lstStyle/>
        <a:p>
          <a:endParaRPr lang="en-AU"/>
        </a:p>
      </dgm:t>
    </dgm:pt>
    <dgm:pt modelId="{8323B73B-786B-41D4-BDD3-D8888B1F7DEB}">
      <dgm:prSet phldrT="[Text]"/>
      <dgm:spPr>
        <a:ln>
          <a:solidFill>
            <a:schemeClr val="bg1">
              <a:lumMod val="65000"/>
            </a:schemeClr>
          </a:solidFill>
        </a:ln>
      </dgm:spPr>
      <dgm:t>
        <a:bodyPr/>
        <a:lstStyle/>
        <a:p>
          <a:r>
            <a:rPr lang="en-AU" dirty="0"/>
            <a:t>Standard</a:t>
          </a:r>
        </a:p>
      </dgm:t>
    </dgm:pt>
    <dgm:pt modelId="{2AFC7F29-6ED1-41AD-BB79-B3A15843690F}" type="parTrans" cxnId="{402B1C71-EF71-4298-A5D7-BC3C854A8399}">
      <dgm:prSet/>
      <dgm:spPr/>
      <dgm:t>
        <a:bodyPr/>
        <a:lstStyle/>
        <a:p>
          <a:endParaRPr lang="en-AU"/>
        </a:p>
      </dgm:t>
    </dgm:pt>
    <dgm:pt modelId="{0BF399BA-59DD-4404-95B8-C6908257F3DE}" type="sibTrans" cxnId="{402B1C71-EF71-4298-A5D7-BC3C854A8399}">
      <dgm:prSet/>
      <dgm:spPr/>
      <dgm:t>
        <a:bodyPr/>
        <a:lstStyle/>
        <a:p>
          <a:endParaRPr lang="en-AU"/>
        </a:p>
      </dgm:t>
    </dgm:pt>
    <dgm:pt modelId="{EE78A23B-18F1-403C-A510-6F2BA3D06E07}">
      <dgm:prSet phldrT="[Text]"/>
      <dgm:spPr>
        <a:solidFill>
          <a:srgbClr val="F2F2F2">
            <a:alpha val="90000"/>
          </a:srgbClr>
        </a:solidFill>
        <a:ln>
          <a:solidFill>
            <a:schemeClr val="bg1">
              <a:lumMod val="65000"/>
            </a:schemeClr>
          </a:solidFill>
        </a:ln>
      </dgm:spPr>
      <dgm:t>
        <a:bodyPr/>
        <a:lstStyle/>
        <a:p>
          <a:r>
            <a:rPr lang="en-AU" dirty="0"/>
            <a:t>ChatGPT Plus</a:t>
          </a:r>
        </a:p>
      </dgm:t>
    </dgm:pt>
    <dgm:pt modelId="{1AC8CF5F-807B-4BA7-9E1C-42BABABB32B1}" type="parTrans" cxnId="{3AE638DD-24C8-4009-8163-CFCF8784FC31}">
      <dgm:prSet/>
      <dgm:spPr/>
      <dgm:t>
        <a:bodyPr/>
        <a:lstStyle/>
        <a:p>
          <a:endParaRPr lang="en-AU"/>
        </a:p>
      </dgm:t>
    </dgm:pt>
    <dgm:pt modelId="{76A8228A-BF14-4D5E-94B0-31ED0981C0F5}" type="sibTrans" cxnId="{3AE638DD-24C8-4009-8163-CFCF8784FC31}">
      <dgm:prSet/>
      <dgm:spPr/>
      <dgm:t>
        <a:bodyPr/>
        <a:lstStyle/>
        <a:p>
          <a:endParaRPr lang="en-AU"/>
        </a:p>
      </dgm:t>
    </dgm:pt>
    <dgm:pt modelId="{418DDBAF-44F4-4225-A667-9C2580749CD5}">
      <dgm:prSet phldrT="[Text]"/>
      <dgm:spPr>
        <a:solidFill>
          <a:srgbClr val="F2F2F2">
            <a:alpha val="90000"/>
          </a:srgbClr>
        </a:solidFill>
        <a:ln>
          <a:solidFill>
            <a:schemeClr val="bg1">
              <a:lumMod val="65000"/>
            </a:schemeClr>
          </a:solidFill>
        </a:ln>
      </dgm:spPr>
      <dgm:t>
        <a:bodyPr/>
        <a:lstStyle/>
        <a:p>
          <a:r>
            <a:rPr lang="en-AU" dirty="0"/>
            <a:t>ChatGPT Free</a:t>
          </a:r>
        </a:p>
      </dgm:t>
    </dgm:pt>
    <dgm:pt modelId="{FD5FCC85-64CC-4F30-AF9D-5D09BB1AF0A9}" type="parTrans" cxnId="{814B42B6-B2E4-43E6-9AC1-C3588B0587A0}">
      <dgm:prSet/>
      <dgm:spPr/>
      <dgm:t>
        <a:bodyPr/>
        <a:lstStyle/>
        <a:p>
          <a:endParaRPr lang="en-AU"/>
        </a:p>
      </dgm:t>
    </dgm:pt>
    <dgm:pt modelId="{5F75DD0F-5C90-4FCC-9A15-FEB5BA5772E5}" type="sibTrans" cxnId="{814B42B6-B2E4-43E6-9AC1-C3588B0587A0}">
      <dgm:prSet/>
      <dgm:spPr/>
      <dgm:t>
        <a:bodyPr/>
        <a:lstStyle/>
        <a:p>
          <a:endParaRPr lang="en-AU"/>
        </a:p>
      </dgm:t>
    </dgm:pt>
    <dgm:pt modelId="{A6598B3A-2B54-42AD-9AD6-1DDFC4DA1514}">
      <dgm:prSet phldrT="[Text]"/>
      <dgm:spPr>
        <a:solidFill>
          <a:schemeClr val="accent5">
            <a:lumMod val="20000"/>
            <a:lumOff val="80000"/>
            <a:alpha val="90000"/>
          </a:schemeClr>
        </a:solidFill>
        <a:ln>
          <a:solidFill>
            <a:schemeClr val="bg1">
              <a:lumMod val="65000"/>
            </a:schemeClr>
          </a:solidFill>
        </a:ln>
      </dgm:spPr>
      <dgm:t>
        <a:bodyPr/>
        <a:lstStyle/>
        <a:p>
          <a:r>
            <a:rPr lang="en-AU" dirty="0"/>
            <a:t>Text only</a:t>
          </a:r>
        </a:p>
      </dgm:t>
    </dgm:pt>
    <dgm:pt modelId="{F0B28E1F-43D7-4177-A63C-9AB9A5A240CD}" type="parTrans" cxnId="{4386F78F-A33E-4B1A-B805-8E2C5A6D8E59}">
      <dgm:prSet/>
      <dgm:spPr/>
      <dgm:t>
        <a:bodyPr/>
        <a:lstStyle/>
        <a:p>
          <a:endParaRPr lang="en-AU"/>
        </a:p>
      </dgm:t>
    </dgm:pt>
    <dgm:pt modelId="{F1E9C790-2D19-49EE-9FD0-3B802004F05A}" type="sibTrans" cxnId="{4386F78F-A33E-4B1A-B805-8E2C5A6D8E59}">
      <dgm:prSet/>
      <dgm:spPr/>
      <dgm:t>
        <a:bodyPr/>
        <a:lstStyle/>
        <a:p>
          <a:endParaRPr lang="en-AU"/>
        </a:p>
      </dgm:t>
    </dgm:pt>
    <dgm:pt modelId="{6230962D-633A-4157-A97F-3CC1BA36957F}">
      <dgm:prSet phldrT="[Text]"/>
      <dgm:spPr>
        <a:solidFill>
          <a:schemeClr val="accent5">
            <a:lumMod val="20000"/>
            <a:lumOff val="80000"/>
            <a:alpha val="90000"/>
          </a:schemeClr>
        </a:solidFill>
        <a:ln>
          <a:solidFill>
            <a:schemeClr val="bg1">
              <a:lumMod val="65000"/>
            </a:schemeClr>
          </a:solidFill>
        </a:ln>
      </dgm:spPr>
      <dgm:t>
        <a:bodyPr/>
        <a:lstStyle/>
        <a:p>
          <a:r>
            <a:rPr lang="en-AU" dirty="0"/>
            <a:t>Text &amp; image</a:t>
          </a:r>
        </a:p>
      </dgm:t>
    </dgm:pt>
    <dgm:pt modelId="{7CF73878-5D2D-46F6-92B2-8A1489760D88}" type="parTrans" cxnId="{037D7BB8-D10D-4310-8EBF-4D96F4B0A30C}">
      <dgm:prSet/>
      <dgm:spPr/>
      <dgm:t>
        <a:bodyPr/>
        <a:lstStyle/>
        <a:p>
          <a:endParaRPr lang="en-AU"/>
        </a:p>
      </dgm:t>
    </dgm:pt>
    <dgm:pt modelId="{F6712B1E-8FA2-40B2-AF0B-D422DF7BA08D}" type="sibTrans" cxnId="{037D7BB8-D10D-4310-8EBF-4D96F4B0A30C}">
      <dgm:prSet/>
      <dgm:spPr/>
      <dgm:t>
        <a:bodyPr/>
        <a:lstStyle/>
        <a:p>
          <a:endParaRPr lang="en-AU"/>
        </a:p>
      </dgm:t>
    </dgm:pt>
    <dgm:pt modelId="{7B198B63-8900-4F90-AADB-C49798A2F171}">
      <dgm:prSet phldrT="[Text]"/>
      <dgm:spPr>
        <a:solidFill>
          <a:srgbClr val="27AFBA"/>
        </a:solidFill>
        <a:ln>
          <a:solidFill>
            <a:schemeClr val="bg1">
              <a:lumMod val="95000"/>
            </a:schemeClr>
          </a:solidFill>
        </a:ln>
      </dgm:spPr>
      <dgm:t>
        <a:bodyPr/>
        <a:lstStyle/>
        <a:p>
          <a:r>
            <a:rPr lang="en-AU"/>
            <a:t>GPT-4 Turbo</a:t>
          </a:r>
          <a:endParaRPr lang="en-AU" dirty="0"/>
        </a:p>
      </dgm:t>
    </dgm:pt>
    <dgm:pt modelId="{1C94241B-9153-4AC9-A791-9AC8C9B89E20}" type="parTrans" cxnId="{CCD03B70-AC52-4BDB-9CAA-376579151464}">
      <dgm:prSet/>
      <dgm:spPr/>
      <dgm:t>
        <a:bodyPr/>
        <a:lstStyle/>
        <a:p>
          <a:endParaRPr lang="en-AU"/>
        </a:p>
      </dgm:t>
    </dgm:pt>
    <dgm:pt modelId="{A045271D-F565-4335-9C56-245AE4F0A65D}" type="sibTrans" cxnId="{CCD03B70-AC52-4BDB-9CAA-376579151464}">
      <dgm:prSet/>
      <dgm:spPr/>
      <dgm:t>
        <a:bodyPr/>
        <a:lstStyle/>
        <a:p>
          <a:endParaRPr lang="en-AU"/>
        </a:p>
      </dgm:t>
    </dgm:pt>
    <dgm:pt modelId="{CDBEB828-510D-40F0-A5E3-D093412A9E1F}">
      <dgm:prSet phldrT="[Text]"/>
      <dgm:spPr>
        <a:ln>
          <a:solidFill>
            <a:schemeClr val="bg1">
              <a:lumMod val="65000"/>
            </a:schemeClr>
          </a:solidFill>
        </a:ln>
      </dgm:spPr>
      <dgm:t>
        <a:bodyPr/>
        <a:lstStyle/>
        <a:p>
          <a:r>
            <a:rPr lang="en-AU" dirty="0"/>
            <a:t>Fastest</a:t>
          </a:r>
        </a:p>
      </dgm:t>
    </dgm:pt>
    <dgm:pt modelId="{5BC595BD-67D0-4E5E-AB02-9CD529A1CDB8}" type="parTrans" cxnId="{AB8150FC-F478-44AB-BE89-949351C585CC}">
      <dgm:prSet/>
      <dgm:spPr/>
      <dgm:t>
        <a:bodyPr/>
        <a:lstStyle/>
        <a:p>
          <a:endParaRPr lang="en-AU"/>
        </a:p>
      </dgm:t>
    </dgm:pt>
    <dgm:pt modelId="{38C4AE5A-A528-4BE9-9BF9-D280A34FF6C8}" type="sibTrans" cxnId="{AB8150FC-F478-44AB-BE89-949351C585CC}">
      <dgm:prSet/>
      <dgm:spPr/>
      <dgm:t>
        <a:bodyPr/>
        <a:lstStyle/>
        <a:p>
          <a:endParaRPr lang="en-AU"/>
        </a:p>
      </dgm:t>
    </dgm:pt>
    <dgm:pt modelId="{B9FB82F7-D8BE-479C-B5DE-3DE731BDCA7C}">
      <dgm:prSet phldrT="[Text]"/>
      <dgm:spPr>
        <a:solidFill>
          <a:srgbClr val="F2F2F2">
            <a:alpha val="90000"/>
          </a:srgbClr>
        </a:solidFill>
        <a:ln>
          <a:solidFill>
            <a:schemeClr val="bg1">
              <a:lumMod val="65000"/>
            </a:schemeClr>
          </a:solidFill>
        </a:ln>
      </dgm:spPr>
      <dgm:t>
        <a:bodyPr/>
        <a:lstStyle/>
        <a:p>
          <a:r>
            <a:rPr lang="en-AU" dirty="0"/>
            <a:t>ChatGPT Plus</a:t>
          </a:r>
        </a:p>
      </dgm:t>
    </dgm:pt>
    <dgm:pt modelId="{D6958BC7-7C02-4E10-9780-418A0871E445}" type="parTrans" cxnId="{A0654671-9AD5-4B4E-984E-F106FF5587A9}">
      <dgm:prSet/>
      <dgm:spPr/>
      <dgm:t>
        <a:bodyPr/>
        <a:lstStyle/>
        <a:p>
          <a:endParaRPr lang="en-AU"/>
        </a:p>
      </dgm:t>
    </dgm:pt>
    <dgm:pt modelId="{CA33AD46-75BE-4680-8065-67DDDEDBD7EE}" type="sibTrans" cxnId="{A0654671-9AD5-4B4E-984E-F106FF5587A9}">
      <dgm:prSet/>
      <dgm:spPr/>
      <dgm:t>
        <a:bodyPr/>
        <a:lstStyle/>
        <a:p>
          <a:endParaRPr lang="en-AU"/>
        </a:p>
      </dgm:t>
    </dgm:pt>
    <dgm:pt modelId="{9E865A59-307B-4F66-9266-761EF36FB713}">
      <dgm:prSet phldrT="[Text]"/>
      <dgm:spPr>
        <a:solidFill>
          <a:srgbClr val="27AFBA"/>
        </a:solidFill>
        <a:ln>
          <a:solidFill>
            <a:schemeClr val="bg1">
              <a:lumMod val="95000"/>
            </a:schemeClr>
          </a:solidFill>
        </a:ln>
      </dgm:spPr>
      <dgm:t>
        <a:bodyPr/>
        <a:lstStyle/>
        <a:p>
          <a:r>
            <a:rPr lang="en-AU" dirty="0"/>
            <a:t>GPT-4o</a:t>
          </a:r>
        </a:p>
      </dgm:t>
    </dgm:pt>
    <dgm:pt modelId="{F1767D9E-E4E6-43F3-9B9C-A36436656733}" type="parTrans" cxnId="{4FB5082D-D638-4996-9632-FBFFF863148C}">
      <dgm:prSet/>
      <dgm:spPr/>
      <dgm:t>
        <a:bodyPr/>
        <a:lstStyle/>
        <a:p>
          <a:endParaRPr lang="en-AU"/>
        </a:p>
      </dgm:t>
    </dgm:pt>
    <dgm:pt modelId="{8705B4FD-B464-4207-BF4D-B88087B465DF}" type="sibTrans" cxnId="{4FB5082D-D638-4996-9632-FBFFF863148C}">
      <dgm:prSet/>
      <dgm:spPr/>
      <dgm:t>
        <a:bodyPr/>
        <a:lstStyle/>
        <a:p>
          <a:endParaRPr lang="en-AU"/>
        </a:p>
      </dgm:t>
    </dgm:pt>
    <dgm:pt modelId="{3CF94244-6B70-45D5-B682-10A504F551E5}">
      <dgm:prSet/>
      <dgm:spPr>
        <a:ln>
          <a:solidFill>
            <a:schemeClr val="bg1">
              <a:lumMod val="65000"/>
            </a:schemeClr>
          </a:solidFill>
        </a:ln>
      </dgm:spPr>
      <dgm:t>
        <a:bodyPr/>
        <a:lstStyle/>
        <a:p>
          <a:r>
            <a:rPr lang="en-AU" dirty="0"/>
            <a:t>Most Powerful</a:t>
          </a:r>
        </a:p>
      </dgm:t>
    </dgm:pt>
    <dgm:pt modelId="{0898EF37-3B89-45A8-85D2-4E93A453AD3C}" type="parTrans" cxnId="{A9B8C153-596E-4879-AA91-71D609EE3475}">
      <dgm:prSet/>
      <dgm:spPr/>
      <dgm:t>
        <a:bodyPr/>
        <a:lstStyle/>
        <a:p>
          <a:endParaRPr lang="en-AU"/>
        </a:p>
      </dgm:t>
    </dgm:pt>
    <dgm:pt modelId="{27E792C5-6EDD-4DB1-8449-E22C8926DE4C}" type="sibTrans" cxnId="{A9B8C153-596E-4879-AA91-71D609EE3475}">
      <dgm:prSet/>
      <dgm:spPr/>
      <dgm:t>
        <a:bodyPr/>
        <a:lstStyle/>
        <a:p>
          <a:endParaRPr lang="en-AU"/>
        </a:p>
      </dgm:t>
    </dgm:pt>
    <dgm:pt modelId="{CAB88D92-97B3-4D67-9085-FB3D4453D8F2}">
      <dgm:prSet/>
      <dgm:spPr>
        <a:solidFill>
          <a:schemeClr val="accent5">
            <a:lumMod val="20000"/>
            <a:lumOff val="80000"/>
            <a:alpha val="90000"/>
          </a:schemeClr>
        </a:solidFill>
        <a:ln>
          <a:solidFill>
            <a:schemeClr val="bg1">
              <a:lumMod val="65000"/>
            </a:schemeClr>
          </a:solidFill>
        </a:ln>
      </dgm:spPr>
      <dgm:t>
        <a:bodyPr/>
        <a:lstStyle/>
        <a:p>
          <a:r>
            <a:rPr lang="en-AU" dirty="0"/>
            <a:t>Multimodal</a:t>
          </a:r>
        </a:p>
      </dgm:t>
    </dgm:pt>
    <dgm:pt modelId="{915632D8-EBC2-418E-9C39-7E5D07D23E20}" type="parTrans" cxnId="{337139BC-0BCA-4FCC-9870-1F628AED470C}">
      <dgm:prSet/>
      <dgm:spPr/>
      <dgm:t>
        <a:bodyPr/>
        <a:lstStyle/>
        <a:p>
          <a:endParaRPr lang="en-AU"/>
        </a:p>
      </dgm:t>
    </dgm:pt>
    <dgm:pt modelId="{D77522B0-03F4-4F15-87D0-8F4742FD3AFB}" type="sibTrans" cxnId="{337139BC-0BCA-4FCC-9870-1F628AED470C}">
      <dgm:prSet/>
      <dgm:spPr/>
      <dgm:t>
        <a:bodyPr/>
        <a:lstStyle/>
        <a:p>
          <a:endParaRPr lang="en-AU"/>
        </a:p>
      </dgm:t>
    </dgm:pt>
    <dgm:pt modelId="{43109B95-5BFC-4C85-A718-7BDC672D94A2}">
      <dgm:prSet/>
      <dgm:spPr>
        <a:solidFill>
          <a:srgbClr val="F2F2F2">
            <a:alpha val="90000"/>
          </a:srgbClr>
        </a:solidFill>
        <a:ln>
          <a:solidFill>
            <a:schemeClr val="bg1">
              <a:lumMod val="65000"/>
            </a:schemeClr>
          </a:solidFill>
        </a:ln>
      </dgm:spPr>
      <dgm:t>
        <a:bodyPr/>
        <a:lstStyle/>
        <a:p>
          <a:r>
            <a:rPr lang="en-AU" dirty="0"/>
            <a:t>ChatGPT Enterprise</a:t>
          </a:r>
        </a:p>
      </dgm:t>
    </dgm:pt>
    <dgm:pt modelId="{904247CF-826D-4271-A6E2-36E1FD9624EF}" type="parTrans" cxnId="{FFC736D6-623F-4260-A8EA-37F767747362}">
      <dgm:prSet/>
      <dgm:spPr/>
      <dgm:t>
        <a:bodyPr/>
        <a:lstStyle/>
        <a:p>
          <a:endParaRPr lang="en-AU"/>
        </a:p>
      </dgm:t>
    </dgm:pt>
    <dgm:pt modelId="{940583F5-AE70-4556-B755-475578E26F04}" type="sibTrans" cxnId="{FFC736D6-623F-4260-A8EA-37F767747362}">
      <dgm:prSet/>
      <dgm:spPr/>
      <dgm:t>
        <a:bodyPr/>
        <a:lstStyle/>
        <a:p>
          <a:endParaRPr lang="en-AU"/>
        </a:p>
      </dgm:t>
    </dgm:pt>
    <dgm:pt modelId="{BF960261-C51B-41B3-AD20-2D497D815771}">
      <dgm:prSet phldrT="[Text]"/>
      <dgm:spPr>
        <a:solidFill>
          <a:schemeClr val="accent5">
            <a:lumMod val="20000"/>
            <a:lumOff val="80000"/>
            <a:alpha val="90000"/>
          </a:schemeClr>
        </a:solidFill>
        <a:ln>
          <a:solidFill>
            <a:schemeClr val="bg1">
              <a:lumMod val="65000"/>
            </a:schemeClr>
          </a:solidFill>
        </a:ln>
      </dgm:spPr>
      <dgm:t>
        <a:bodyPr/>
        <a:lstStyle/>
        <a:p>
          <a:r>
            <a:rPr lang="en-AU" dirty="0"/>
            <a:t>Multimodal</a:t>
          </a:r>
        </a:p>
      </dgm:t>
    </dgm:pt>
    <dgm:pt modelId="{B5571EF2-D177-4EA0-8A4A-6245B106762D}" type="sibTrans" cxnId="{3605FDE0-0CAD-4D69-801E-D439D7C91C28}">
      <dgm:prSet/>
      <dgm:spPr/>
      <dgm:t>
        <a:bodyPr/>
        <a:lstStyle/>
        <a:p>
          <a:endParaRPr lang="en-AU"/>
        </a:p>
      </dgm:t>
    </dgm:pt>
    <dgm:pt modelId="{96D7A311-E177-4286-82F7-A19408443E61}" type="parTrans" cxnId="{3605FDE0-0CAD-4D69-801E-D439D7C91C28}">
      <dgm:prSet/>
      <dgm:spPr/>
      <dgm:t>
        <a:bodyPr/>
        <a:lstStyle/>
        <a:p>
          <a:endParaRPr lang="en-AU"/>
        </a:p>
      </dgm:t>
    </dgm:pt>
    <dgm:pt modelId="{87E7A0AF-C9C0-4D6C-8E13-DBF8A3D63288}" type="pres">
      <dgm:prSet presAssocID="{5E4A71C6-F892-44BB-B77D-3BE74182D732}" presName="list" presStyleCnt="0">
        <dgm:presLayoutVars>
          <dgm:dir/>
          <dgm:animLvl val="lvl"/>
        </dgm:presLayoutVars>
      </dgm:prSet>
      <dgm:spPr/>
    </dgm:pt>
    <dgm:pt modelId="{2C037CF4-F67B-4E36-87B1-4FAAAD894201}" type="pres">
      <dgm:prSet presAssocID="{EFB80C2C-C41C-43DD-8D36-F928C6ADABB9}" presName="posSpace" presStyleCnt="0"/>
      <dgm:spPr/>
    </dgm:pt>
    <dgm:pt modelId="{9B28C717-5CC7-4519-A6DD-6F700A7CDA56}" type="pres">
      <dgm:prSet presAssocID="{EFB80C2C-C41C-43DD-8D36-F928C6ADABB9}" presName="vertFlow" presStyleCnt="0"/>
      <dgm:spPr/>
    </dgm:pt>
    <dgm:pt modelId="{E0B5B888-8371-497E-BCA2-51834B1F47AF}" type="pres">
      <dgm:prSet presAssocID="{EFB80C2C-C41C-43DD-8D36-F928C6ADABB9}" presName="topSpace" presStyleCnt="0"/>
      <dgm:spPr/>
    </dgm:pt>
    <dgm:pt modelId="{8BA2EA48-29F5-4B71-B389-17135A84A35F}" type="pres">
      <dgm:prSet presAssocID="{EFB80C2C-C41C-43DD-8D36-F928C6ADABB9}" presName="firstComp" presStyleCnt="0"/>
      <dgm:spPr/>
    </dgm:pt>
    <dgm:pt modelId="{5FBD5C2C-0F89-44A4-8371-7D91165B25D5}" type="pres">
      <dgm:prSet presAssocID="{EFB80C2C-C41C-43DD-8D36-F928C6ADABB9}" presName="firstChild" presStyleLbl="bgAccFollowNode1" presStyleIdx="0" presStyleCnt="12"/>
      <dgm:spPr/>
    </dgm:pt>
    <dgm:pt modelId="{5D1C4BCE-C6CD-4937-99BA-EF646E108CAD}" type="pres">
      <dgm:prSet presAssocID="{EFB80C2C-C41C-43DD-8D36-F928C6ADABB9}" presName="firstChildTx" presStyleLbl="bgAccFollowNode1" presStyleIdx="0" presStyleCnt="12">
        <dgm:presLayoutVars>
          <dgm:bulletEnabled val="1"/>
        </dgm:presLayoutVars>
      </dgm:prSet>
      <dgm:spPr/>
    </dgm:pt>
    <dgm:pt modelId="{5999D2BD-F131-4147-8C3A-6E82602F6677}" type="pres">
      <dgm:prSet presAssocID="{A6598B3A-2B54-42AD-9AD6-1DDFC4DA1514}" presName="comp" presStyleCnt="0"/>
      <dgm:spPr/>
    </dgm:pt>
    <dgm:pt modelId="{7B1226F2-DF54-4511-8787-00F86BBB5778}" type="pres">
      <dgm:prSet presAssocID="{A6598B3A-2B54-42AD-9AD6-1DDFC4DA1514}" presName="child" presStyleLbl="bgAccFollowNode1" presStyleIdx="1" presStyleCnt="12"/>
      <dgm:spPr/>
    </dgm:pt>
    <dgm:pt modelId="{EEE924F8-F5A5-4C0D-B910-EA9E379935B7}" type="pres">
      <dgm:prSet presAssocID="{A6598B3A-2B54-42AD-9AD6-1DDFC4DA1514}" presName="childTx" presStyleLbl="bgAccFollowNode1" presStyleIdx="1" presStyleCnt="12">
        <dgm:presLayoutVars>
          <dgm:bulletEnabled val="1"/>
        </dgm:presLayoutVars>
      </dgm:prSet>
      <dgm:spPr/>
    </dgm:pt>
    <dgm:pt modelId="{6C34804A-4F8A-4F0E-BA19-91AE35E27B14}" type="pres">
      <dgm:prSet presAssocID="{418DDBAF-44F4-4225-A667-9C2580749CD5}" presName="comp" presStyleCnt="0"/>
      <dgm:spPr/>
    </dgm:pt>
    <dgm:pt modelId="{141928CE-DC11-4515-9D46-B62B086325D8}" type="pres">
      <dgm:prSet presAssocID="{418DDBAF-44F4-4225-A667-9C2580749CD5}" presName="child" presStyleLbl="bgAccFollowNode1" presStyleIdx="2" presStyleCnt="12"/>
      <dgm:spPr/>
    </dgm:pt>
    <dgm:pt modelId="{7E3502E2-BB17-4476-8F14-BADB3EBD3C96}" type="pres">
      <dgm:prSet presAssocID="{418DDBAF-44F4-4225-A667-9C2580749CD5}" presName="childTx" presStyleLbl="bgAccFollowNode1" presStyleIdx="2" presStyleCnt="12">
        <dgm:presLayoutVars>
          <dgm:bulletEnabled val="1"/>
        </dgm:presLayoutVars>
      </dgm:prSet>
      <dgm:spPr/>
    </dgm:pt>
    <dgm:pt modelId="{00600F42-02CB-4333-B58C-F8BD15A3239E}" type="pres">
      <dgm:prSet presAssocID="{EFB80C2C-C41C-43DD-8D36-F928C6ADABB9}" presName="negSpace" presStyleCnt="0"/>
      <dgm:spPr/>
    </dgm:pt>
    <dgm:pt modelId="{2DDF47D0-B62B-4017-9BCE-6428FFE2A588}" type="pres">
      <dgm:prSet presAssocID="{EFB80C2C-C41C-43DD-8D36-F928C6ADABB9}" presName="circle" presStyleLbl="node1" presStyleIdx="0" presStyleCnt="4"/>
      <dgm:spPr/>
    </dgm:pt>
    <dgm:pt modelId="{ED7CC1FA-D7EC-4C6D-BF6F-BDA7C0B6BBA0}" type="pres">
      <dgm:prSet presAssocID="{5E34B066-969A-40A9-9773-9453383FEDB3}" presName="transSpace" presStyleCnt="0"/>
      <dgm:spPr/>
    </dgm:pt>
    <dgm:pt modelId="{2C6004C8-FB6A-4CF5-B719-BCA41F6D57C8}" type="pres">
      <dgm:prSet presAssocID="{BA6E9D72-4AA7-4FD5-BB06-BA4B9B4E6617}" presName="posSpace" presStyleCnt="0"/>
      <dgm:spPr/>
    </dgm:pt>
    <dgm:pt modelId="{AC687169-4B7D-41BE-B5EE-8E8EE137C7E6}" type="pres">
      <dgm:prSet presAssocID="{BA6E9D72-4AA7-4FD5-BB06-BA4B9B4E6617}" presName="vertFlow" presStyleCnt="0"/>
      <dgm:spPr/>
    </dgm:pt>
    <dgm:pt modelId="{72A6333C-471B-4F98-B589-9A73050AD24A}" type="pres">
      <dgm:prSet presAssocID="{BA6E9D72-4AA7-4FD5-BB06-BA4B9B4E6617}" presName="topSpace" presStyleCnt="0"/>
      <dgm:spPr/>
    </dgm:pt>
    <dgm:pt modelId="{D88455F9-1AF3-4C28-BD33-AF15738A7D4F}" type="pres">
      <dgm:prSet presAssocID="{BA6E9D72-4AA7-4FD5-BB06-BA4B9B4E6617}" presName="firstComp" presStyleCnt="0"/>
      <dgm:spPr/>
    </dgm:pt>
    <dgm:pt modelId="{46EA68B6-3B5F-4173-A97F-C118A41D6AA6}" type="pres">
      <dgm:prSet presAssocID="{BA6E9D72-4AA7-4FD5-BB06-BA4B9B4E6617}" presName="firstChild" presStyleLbl="bgAccFollowNode1" presStyleIdx="3" presStyleCnt="12"/>
      <dgm:spPr/>
    </dgm:pt>
    <dgm:pt modelId="{53728AB0-93D6-400F-8221-EE8F22CC8039}" type="pres">
      <dgm:prSet presAssocID="{BA6E9D72-4AA7-4FD5-BB06-BA4B9B4E6617}" presName="firstChildTx" presStyleLbl="bgAccFollowNode1" presStyleIdx="3" presStyleCnt="12">
        <dgm:presLayoutVars>
          <dgm:bulletEnabled val="1"/>
        </dgm:presLayoutVars>
      </dgm:prSet>
      <dgm:spPr/>
    </dgm:pt>
    <dgm:pt modelId="{89625DB9-4853-43B4-B5CE-FE03961177C1}" type="pres">
      <dgm:prSet presAssocID="{6230962D-633A-4157-A97F-3CC1BA36957F}" presName="comp" presStyleCnt="0"/>
      <dgm:spPr/>
    </dgm:pt>
    <dgm:pt modelId="{ACCDB3CC-0449-4D14-BAF6-C0CCC49271E7}" type="pres">
      <dgm:prSet presAssocID="{6230962D-633A-4157-A97F-3CC1BA36957F}" presName="child" presStyleLbl="bgAccFollowNode1" presStyleIdx="4" presStyleCnt="12"/>
      <dgm:spPr/>
    </dgm:pt>
    <dgm:pt modelId="{E12F492B-49D9-45DA-BF55-1BBAB8D47AA9}" type="pres">
      <dgm:prSet presAssocID="{6230962D-633A-4157-A97F-3CC1BA36957F}" presName="childTx" presStyleLbl="bgAccFollowNode1" presStyleIdx="4" presStyleCnt="12">
        <dgm:presLayoutVars>
          <dgm:bulletEnabled val="1"/>
        </dgm:presLayoutVars>
      </dgm:prSet>
      <dgm:spPr/>
    </dgm:pt>
    <dgm:pt modelId="{7977FDCE-AAD1-4C01-BA92-8216BFB607FA}" type="pres">
      <dgm:prSet presAssocID="{EE78A23B-18F1-403C-A510-6F2BA3D06E07}" presName="comp" presStyleCnt="0"/>
      <dgm:spPr/>
    </dgm:pt>
    <dgm:pt modelId="{B17848FB-754B-46A7-9D7F-19C6D168CDAE}" type="pres">
      <dgm:prSet presAssocID="{EE78A23B-18F1-403C-A510-6F2BA3D06E07}" presName="child" presStyleLbl="bgAccFollowNode1" presStyleIdx="5" presStyleCnt="12"/>
      <dgm:spPr/>
    </dgm:pt>
    <dgm:pt modelId="{DFB9F910-0B68-4DC1-9D00-C35F1B499733}" type="pres">
      <dgm:prSet presAssocID="{EE78A23B-18F1-403C-A510-6F2BA3D06E07}" presName="childTx" presStyleLbl="bgAccFollowNode1" presStyleIdx="5" presStyleCnt="12">
        <dgm:presLayoutVars>
          <dgm:bulletEnabled val="1"/>
        </dgm:presLayoutVars>
      </dgm:prSet>
      <dgm:spPr/>
    </dgm:pt>
    <dgm:pt modelId="{103F90AD-4413-4034-B62C-64F73F62F92D}" type="pres">
      <dgm:prSet presAssocID="{BA6E9D72-4AA7-4FD5-BB06-BA4B9B4E6617}" presName="negSpace" presStyleCnt="0"/>
      <dgm:spPr/>
    </dgm:pt>
    <dgm:pt modelId="{15E8A2C8-EDCB-40CE-90F5-11405FAAC222}" type="pres">
      <dgm:prSet presAssocID="{BA6E9D72-4AA7-4FD5-BB06-BA4B9B4E6617}" presName="circle" presStyleLbl="node1" presStyleIdx="1" presStyleCnt="4"/>
      <dgm:spPr/>
    </dgm:pt>
    <dgm:pt modelId="{B8E80C16-849D-40F8-97B1-1E5F1EF8810D}" type="pres">
      <dgm:prSet presAssocID="{1293E6B8-BCB9-408E-9BB4-CC3325C530F2}" presName="transSpace" presStyleCnt="0"/>
      <dgm:spPr/>
    </dgm:pt>
    <dgm:pt modelId="{56123032-22D2-4006-BDAC-BFCE9C3B7ACE}" type="pres">
      <dgm:prSet presAssocID="{7B198B63-8900-4F90-AADB-C49798A2F171}" presName="posSpace" presStyleCnt="0"/>
      <dgm:spPr/>
    </dgm:pt>
    <dgm:pt modelId="{55E11461-6AB7-493B-8265-181417553279}" type="pres">
      <dgm:prSet presAssocID="{7B198B63-8900-4F90-AADB-C49798A2F171}" presName="vertFlow" presStyleCnt="0"/>
      <dgm:spPr/>
    </dgm:pt>
    <dgm:pt modelId="{D30A69F2-26AC-44F6-9834-D238225FDCE5}" type="pres">
      <dgm:prSet presAssocID="{7B198B63-8900-4F90-AADB-C49798A2F171}" presName="topSpace" presStyleCnt="0"/>
      <dgm:spPr/>
    </dgm:pt>
    <dgm:pt modelId="{90B59476-4C6D-4C0E-8FE2-69EFFBB234AC}" type="pres">
      <dgm:prSet presAssocID="{7B198B63-8900-4F90-AADB-C49798A2F171}" presName="firstComp" presStyleCnt="0"/>
      <dgm:spPr/>
    </dgm:pt>
    <dgm:pt modelId="{78C65158-BF08-4C59-B4DF-57E44F0EEAAF}" type="pres">
      <dgm:prSet presAssocID="{7B198B63-8900-4F90-AADB-C49798A2F171}" presName="firstChild" presStyleLbl="bgAccFollowNode1" presStyleIdx="6" presStyleCnt="12"/>
      <dgm:spPr/>
    </dgm:pt>
    <dgm:pt modelId="{27649834-7682-450F-A66E-8DC2130DB73A}" type="pres">
      <dgm:prSet presAssocID="{7B198B63-8900-4F90-AADB-C49798A2F171}" presName="firstChildTx" presStyleLbl="bgAccFollowNode1" presStyleIdx="6" presStyleCnt="12">
        <dgm:presLayoutVars>
          <dgm:bulletEnabled val="1"/>
        </dgm:presLayoutVars>
      </dgm:prSet>
      <dgm:spPr/>
    </dgm:pt>
    <dgm:pt modelId="{19318C17-CC1F-42D4-B4C8-434D5EB02D0B}" type="pres">
      <dgm:prSet presAssocID="{BF960261-C51B-41B3-AD20-2D497D815771}" presName="comp" presStyleCnt="0"/>
      <dgm:spPr/>
    </dgm:pt>
    <dgm:pt modelId="{0D1B5A31-ECBC-4253-A1B6-EC9B51F4C4E8}" type="pres">
      <dgm:prSet presAssocID="{BF960261-C51B-41B3-AD20-2D497D815771}" presName="child" presStyleLbl="bgAccFollowNode1" presStyleIdx="7" presStyleCnt="12"/>
      <dgm:spPr/>
    </dgm:pt>
    <dgm:pt modelId="{21ACE64C-05B0-435D-A7FA-D79A16B3CCD9}" type="pres">
      <dgm:prSet presAssocID="{BF960261-C51B-41B3-AD20-2D497D815771}" presName="childTx" presStyleLbl="bgAccFollowNode1" presStyleIdx="7" presStyleCnt="12">
        <dgm:presLayoutVars>
          <dgm:bulletEnabled val="1"/>
        </dgm:presLayoutVars>
      </dgm:prSet>
      <dgm:spPr/>
    </dgm:pt>
    <dgm:pt modelId="{1E8EF6A9-1298-487B-8FE1-44638458F26C}" type="pres">
      <dgm:prSet presAssocID="{B9FB82F7-D8BE-479C-B5DE-3DE731BDCA7C}" presName="comp" presStyleCnt="0"/>
      <dgm:spPr/>
    </dgm:pt>
    <dgm:pt modelId="{4AE4055E-B065-47F9-A1B1-5419514FCB87}" type="pres">
      <dgm:prSet presAssocID="{B9FB82F7-D8BE-479C-B5DE-3DE731BDCA7C}" presName="child" presStyleLbl="bgAccFollowNode1" presStyleIdx="8" presStyleCnt="12"/>
      <dgm:spPr/>
    </dgm:pt>
    <dgm:pt modelId="{0EB54E42-4956-4E26-8735-7FDCE3EF4B17}" type="pres">
      <dgm:prSet presAssocID="{B9FB82F7-D8BE-479C-B5DE-3DE731BDCA7C}" presName="childTx" presStyleLbl="bgAccFollowNode1" presStyleIdx="8" presStyleCnt="12">
        <dgm:presLayoutVars>
          <dgm:bulletEnabled val="1"/>
        </dgm:presLayoutVars>
      </dgm:prSet>
      <dgm:spPr/>
    </dgm:pt>
    <dgm:pt modelId="{2CB3016C-D10C-4D10-9017-BF47D647DCCA}" type="pres">
      <dgm:prSet presAssocID="{7B198B63-8900-4F90-AADB-C49798A2F171}" presName="negSpace" presStyleCnt="0"/>
      <dgm:spPr/>
    </dgm:pt>
    <dgm:pt modelId="{C390EDFA-3F2C-4ACC-92C3-3F8EF03DDD35}" type="pres">
      <dgm:prSet presAssocID="{7B198B63-8900-4F90-AADB-C49798A2F171}" presName="circle" presStyleLbl="node1" presStyleIdx="2" presStyleCnt="4"/>
      <dgm:spPr/>
    </dgm:pt>
    <dgm:pt modelId="{1E35E0FD-C7A2-452D-A05B-34E457E65310}" type="pres">
      <dgm:prSet presAssocID="{A045271D-F565-4335-9C56-245AE4F0A65D}" presName="transSpace" presStyleCnt="0"/>
      <dgm:spPr/>
    </dgm:pt>
    <dgm:pt modelId="{904CEF4D-29AF-4D4E-AE5E-4C7C284F3461}" type="pres">
      <dgm:prSet presAssocID="{9E865A59-307B-4F66-9266-761EF36FB713}" presName="posSpace" presStyleCnt="0"/>
      <dgm:spPr/>
    </dgm:pt>
    <dgm:pt modelId="{E47B5D81-EA97-43D1-8507-2A001C20E5C2}" type="pres">
      <dgm:prSet presAssocID="{9E865A59-307B-4F66-9266-761EF36FB713}" presName="vertFlow" presStyleCnt="0"/>
      <dgm:spPr/>
    </dgm:pt>
    <dgm:pt modelId="{32C963CC-ABE6-438B-8961-A2B7F043994A}" type="pres">
      <dgm:prSet presAssocID="{9E865A59-307B-4F66-9266-761EF36FB713}" presName="topSpace" presStyleCnt="0"/>
      <dgm:spPr/>
    </dgm:pt>
    <dgm:pt modelId="{20A13D00-D3D7-4A2A-8FE0-A0D9B5134D0B}" type="pres">
      <dgm:prSet presAssocID="{9E865A59-307B-4F66-9266-761EF36FB713}" presName="firstComp" presStyleCnt="0"/>
      <dgm:spPr/>
    </dgm:pt>
    <dgm:pt modelId="{BCF80284-7C00-42B6-89C1-3D2DD56BD662}" type="pres">
      <dgm:prSet presAssocID="{9E865A59-307B-4F66-9266-761EF36FB713}" presName="firstChild" presStyleLbl="bgAccFollowNode1" presStyleIdx="9" presStyleCnt="12"/>
      <dgm:spPr/>
    </dgm:pt>
    <dgm:pt modelId="{8766E9B9-5AE1-4B12-9B89-42DF72037470}" type="pres">
      <dgm:prSet presAssocID="{9E865A59-307B-4F66-9266-761EF36FB713}" presName="firstChildTx" presStyleLbl="bgAccFollowNode1" presStyleIdx="9" presStyleCnt="12">
        <dgm:presLayoutVars>
          <dgm:bulletEnabled val="1"/>
        </dgm:presLayoutVars>
      </dgm:prSet>
      <dgm:spPr/>
    </dgm:pt>
    <dgm:pt modelId="{42854967-0D5C-4067-89DE-F1226C48E3D5}" type="pres">
      <dgm:prSet presAssocID="{CAB88D92-97B3-4D67-9085-FB3D4453D8F2}" presName="comp" presStyleCnt="0"/>
      <dgm:spPr/>
    </dgm:pt>
    <dgm:pt modelId="{459DEAC2-B324-4124-AA45-42CD339F5294}" type="pres">
      <dgm:prSet presAssocID="{CAB88D92-97B3-4D67-9085-FB3D4453D8F2}" presName="child" presStyleLbl="bgAccFollowNode1" presStyleIdx="10" presStyleCnt="12"/>
      <dgm:spPr/>
    </dgm:pt>
    <dgm:pt modelId="{47B0F72B-3728-4D80-AD21-263BBB6952C4}" type="pres">
      <dgm:prSet presAssocID="{CAB88D92-97B3-4D67-9085-FB3D4453D8F2}" presName="childTx" presStyleLbl="bgAccFollowNode1" presStyleIdx="10" presStyleCnt="12">
        <dgm:presLayoutVars>
          <dgm:bulletEnabled val="1"/>
        </dgm:presLayoutVars>
      </dgm:prSet>
      <dgm:spPr/>
    </dgm:pt>
    <dgm:pt modelId="{6DA08659-ACC0-43C1-8855-41F559078365}" type="pres">
      <dgm:prSet presAssocID="{43109B95-5BFC-4C85-A718-7BDC672D94A2}" presName="comp" presStyleCnt="0"/>
      <dgm:spPr/>
    </dgm:pt>
    <dgm:pt modelId="{CEDF0219-E228-4B58-BEA2-1BD7FCF4A0F3}" type="pres">
      <dgm:prSet presAssocID="{43109B95-5BFC-4C85-A718-7BDC672D94A2}" presName="child" presStyleLbl="bgAccFollowNode1" presStyleIdx="11" presStyleCnt="12"/>
      <dgm:spPr/>
    </dgm:pt>
    <dgm:pt modelId="{6629BE37-EE7A-4CEA-8E92-53659A90BBEA}" type="pres">
      <dgm:prSet presAssocID="{43109B95-5BFC-4C85-A718-7BDC672D94A2}" presName="childTx" presStyleLbl="bgAccFollowNode1" presStyleIdx="11" presStyleCnt="12">
        <dgm:presLayoutVars>
          <dgm:bulletEnabled val="1"/>
        </dgm:presLayoutVars>
      </dgm:prSet>
      <dgm:spPr/>
    </dgm:pt>
    <dgm:pt modelId="{0ADA896A-F435-45D9-BC04-B734954CEFF0}" type="pres">
      <dgm:prSet presAssocID="{9E865A59-307B-4F66-9266-761EF36FB713}" presName="negSpace" presStyleCnt="0"/>
      <dgm:spPr/>
    </dgm:pt>
    <dgm:pt modelId="{3BBB39AE-C1C9-4009-BCE4-C5552A557D20}" type="pres">
      <dgm:prSet presAssocID="{9E865A59-307B-4F66-9266-761EF36FB713}" presName="circle" presStyleLbl="node1" presStyleIdx="3" presStyleCnt="4"/>
      <dgm:spPr/>
    </dgm:pt>
  </dgm:ptLst>
  <dgm:cxnLst>
    <dgm:cxn modelId="{A951A604-D3DE-4E6B-9CC7-0DEBD2CC141F}" type="presOf" srcId="{43109B95-5BFC-4C85-A718-7BDC672D94A2}" destId="{6629BE37-EE7A-4CEA-8E92-53659A90BBEA}" srcOrd="1" destOrd="0" presId="urn:microsoft.com/office/officeart/2005/8/layout/hList9"/>
    <dgm:cxn modelId="{00F43908-2B0A-4210-9A4A-2C1DC8FB54DD}" type="presOf" srcId="{3CF94244-6B70-45D5-B682-10A504F551E5}" destId="{BCF80284-7C00-42B6-89C1-3D2DD56BD662}" srcOrd="0" destOrd="0" presId="urn:microsoft.com/office/officeart/2005/8/layout/hList9"/>
    <dgm:cxn modelId="{5A937E0D-1199-4E87-961E-525C927902EC}" type="presOf" srcId="{24BBE57C-A5CB-4BD8-8932-7289A2DEB4B5}" destId="{5D1C4BCE-C6CD-4937-99BA-EF646E108CAD}" srcOrd="1" destOrd="0" presId="urn:microsoft.com/office/officeart/2005/8/layout/hList9"/>
    <dgm:cxn modelId="{53AF4D21-87A5-4983-8315-03B760123C20}" type="presOf" srcId="{6230962D-633A-4157-A97F-3CC1BA36957F}" destId="{ACCDB3CC-0449-4D14-BAF6-C0CCC49271E7}" srcOrd="0" destOrd="0" presId="urn:microsoft.com/office/officeart/2005/8/layout/hList9"/>
    <dgm:cxn modelId="{9CAB8E2B-7DFE-45A5-8946-785D6E240E2F}" type="presOf" srcId="{BF960261-C51B-41B3-AD20-2D497D815771}" destId="{0D1B5A31-ECBC-4253-A1B6-EC9B51F4C4E8}" srcOrd="0" destOrd="0" presId="urn:microsoft.com/office/officeart/2005/8/layout/hList9"/>
    <dgm:cxn modelId="{4FB5082D-D638-4996-9632-FBFFF863148C}" srcId="{5E4A71C6-F892-44BB-B77D-3BE74182D732}" destId="{9E865A59-307B-4F66-9266-761EF36FB713}" srcOrd="3" destOrd="0" parTransId="{F1767D9E-E4E6-43F3-9B9C-A36436656733}" sibTransId="{8705B4FD-B464-4207-BF4D-B88087B465DF}"/>
    <dgm:cxn modelId="{5CCBAA31-8814-4517-AFE3-30C436573E45}" type="presOf" srcId="{A6598B3A-2B54-42AD-9AD6-1DDFC4DA1514}" destId="{7B1226F2-DF54-4511-8787-00F86BBB5778}" srcOrd="0" destOrd="0" presId="urn:microsoft.com/office/officeart/2005/8/layout/hList9"/>
    <dgm:cxn modelId="{BBF63532-96F0-4BE1-82FD-658EAA1B151B}" type="presOf" srcId="{3CF94244-6B70-45D5-B682-10A504F551E5}" destId="{8766E9B9-5AE1-4B12-9B89-42DF72037470}" srcOrd="1" destOrd="0" presId="urn:microsoft.com/office/officeart/2005/8/layout/hList9"/>
    <dgm:cxn modelId="{54948F3C-2377-4F18-BBBF-85D511280FCC}" type="presOf" srcId="{418DDBAF-44F4-4225-A667-9C2580749CD5}" destId="{141928CE-DC11-4515-9D46-B62B086325D8}" srcOrd="0" destOrd="0" presId="urn:microsoft.com/office/officeart/2005/8/layout/hList9"/>
    <dgm:cxn modelId="{E1679948-C163-42C8-B84B-222D6BDF6C7D}" type="presOf" srcId="{CAB88D92-97B3-4D67-9085-FB3D4453D8F2}" destId="{47B0F72B-3728-4D80-AD21-263BBB6952C4}" srcOrd="1" destOrd="0" presId="urn:microsoft.com/office/officeart/2005/8/layout/hList9"/>
    <dgm:cxn modelId="{A9B8C153-596E-4879-AA91-71D609EE3475}" srcId="{9E865A59-307B-4F66-9266-761EF36FB713}" destId="{3CF94244-6B70-45D5-B682-10A504F551E5}" srcOrd="0" destOrd="0" parTransId="{0898EF37-3B89-45A8-85D2-4E93A453AD3C}" sibTransId="{27E792C5-6EDD-4DB1-8449-E22C8926DE4C}"/>
    <dgm:cxn modelId="{0D995065-3EA8-42C8-B6BF-61273FB7BDF2}" srcId="{5E4A71C6-F892-44BB-B77D-3BE74182D732}" destId="{BA6E9D72-4AA7-4FD5-BB06-BA4B9B4E6617}" srcOrd="1" destOrd="0" parTransId="{C6BE401E-FE4F-4F65-BA0E-23A08A9B94A2}" sibTransId="{1293E6B8-BCB9-408E-9BB4-CC3325C530F2}"/>
    <dgm:cxn modelId="{E46E0068-B6D7-43EC-91A2-80DD65F0577B}" type="presOf" srcId="{8323B73B-786B-41D4-BDD3-D8888B1F7DEB}" destId="{46EA68B6-3B5F-4173-A97F-C118A41D6AA6}" srcOrd="0" destOrd="0" presId="urn:microsoft.com/office/officeart/2005/8/layout/hList9"/>
    <dgm:cxn modelId="{CCD03B70-AC52-4BDB-9CAA-376579151464}" srcId="{5E4A71C6-F892-44BB-B77D-3BE74182D732}" destId="{7B198B63-8900-4F90-AADB-C49798A2F171}" srcOrd="2" destOrd="0" parTransId="{1C94241B-9153-4AC9-A791-9AC8C9B89E20}" sibTransId="{A045271D-F565-4335-9C56-245AE4F0A65D}"/>
    <dgm:cxn modelId="{402B1C71-EF71-4298-A5D7-BC3C854A8399}" srcId="{BA6E9D72-4AA7-4FD5-BB06-BA4B9B4E6617}" destId="{8323B73B-786B-41D4-BDD3-D8888B1F7DEB}" srcOrd="0" destOrd="0" parTransId="{2AFC7F29-6ED1-41AD-BB79-B3A15843690F}" sibTransId="{0BF399BA-59DD-4404-95B8-C6908257F3DE}"/>
    <dgm:cxn modelId="{A0654671-9AD5-4B4E-984E-F106FF5587A9}" srcId="{7B198B63-8900-4F90-AADB-C49798A2F171}" destId="{B9FB82F7-D8BE-479C-B5DE-3DE731BDCA7C}" srcOrd="2" destOrd="0" parTransId="{D6958BC7-7C02-4E10-9780-418A0871E445}" sibTransId="{CA33AD46-75BE-4680-8065-67DDDEDBD7EE}"/>
    <dgm:cxn modelId="{8CC4CF72-4908-49D4-B442-C898F6A3B6BB}" srcId="{5E4A71C6-F892-44BB-B77D-3BE74182D732}" destId="{EFB80C2C-C41C-43DD-8D36-F928C6ADABB9}" srcOrd="0" destOrd="0" parTransId="{AADD5C73-090B-41B8-BDEB-26ED6B4755C0}" sibTransId="{5E34B066-969A-40A9-9773-9453383FEDB3}"/>
    <dgm:cxn modelId="{279F7879-FB4E-421A-9EEC-74D7A06C1FC6}" type="presOf" srcId="{B9FB82F7-D8BE-479C-B5DE-3DE731BDCA7C}" destId="{0EB54E42-4956-4E26-8735-7FDCE3EF4B17}" srcOrd="1" destOrd="0" presId="urn:microsoft.com/office/officeart/2005/8/layout/hList9"/>
    <dgm:cxn modelId="{6EF50180-435B-422D-ABC2-00EE00038A0D}" type="presOf" srcId="{A6598B3A-2B54-42AD-9AD6-1DDFC4DA1514}" destId="{EEE924F8-F5A5-4C0D-B910-EA9E379935B7}" srcOrd="1" destOrd="0" presId="urn:microsoft.com/office/officeart/2005/8/layout/hList9"/>
    <dgm:cxn modelId="{D3534F81-8251-4E9D-A1B4-6F922F72590F}" srcId="{EFB80C2C-C41C-43DD-8D36-F928C6ADABB9}" destId="{24BBE57C-A5CB-4BD8-8932-7289A2DEB4B5}" srcOrd="0" destOrd="0" parTransId="{3E938337-FA34-4963-B3F2-31EC142C2ABA}" sibTransId="{2CC368D2-E719-4E44-8416-A7AF253139C6}"/>
    <dgm:cxn modelId="{4386F78F-A33E-4B1A-B805-8E2C5A6D8E59}" srcId="{EFB80C2C-C41C-43DD-8D36-F928C6ADABB9}" destId="{A6598B3A-2B54-42AD-9AD6-1DDFC4DA1514}" srcOrd="1" destOrd="0" parTransId="{F0B28E1F-43D7-4177-A63C-9AB9A5A240CD}" sibTransId="{F1E9C790-2D19-49EE-9FD0-3B802004F05A}"/>
    <dgm:cxn modelId="{265A1D94-17A1-4373-81EA-1DB1CA9B4828}" type="presOf" srcId="{B9FB82F7-D8BE-479C-B5DE-3DE731BDCA7C}" destId="{4AE4055E-B065-47F9-A1B1-5419514FCB87}" srcOrd="0" destOrd="0" presId="urn:microsoft.com/office/officeart/2005/8/layout/hList9"/>
    <dgm:cxn modelId="{5A047F9E-5054-4F80-9C19-D11E7E609A02}" type="presOf" srcId="{7B198B63-8900-4F90-AADB-C49798A2F171}" destId="{C390EDFA-3F2C-4ACC-92C3-3F8EF03DDD35}" srcOrd="0" destOrd="0" presId="urn:microsoft.com/office/officeart/2005/8/layout/hList9"/>
    <dgm:cxn modelId="{D388929F-191D-4FDC-9973-5FB4AACB618B}" type="presOf" srcId="{CDBEB828-510D-40F0-A5E3-D093412A9E1F}" destId="{78C65158-BF08-4C59-B4DF-57E44F0EEAAF}" srcOrd="0" destOrd="0" presId="urn:microsoft.com/office/officeart/2005/8/layout/hList9"/>
    <dgm:cxn modelId="{ADAC43A1-A1A2-4367-B615-2DC911C9B235}" type="presOf" srcId="{BF960261-C51B-41B3-AD20-2D497D815771}" destId="{21ACE64C-05B0-435D-A7FA-D79A16B3CCD9}" srcOrd="1" destOrd="0" presId="urn:microsoft.com/office/officeart/2005/8/layout/hList9"/>
    <dgm:cxn modelId="{51ADC6A1-65FD-4465-995D-B8F32694DC21}" type="presOf" srcId="{CDBEB828-510D-40F0-A5E3-D093412A9E1F}" destId="{27649834-7682-450F-A66E-8DC2130DB73A}" srcOrd="1" destOrd="0" presId="urn:microsoft.com/office/officeart/2005/8/layout/hList9"/>
    <dgm:cxn modelId="{FB97D3A2-FA1B-49D6-8BBC-6FAB27EB0A0E}" type="presOf" srcId="{6230962D-633A-4157-A97F-3CC1BA36957F}" destId="{E12F492B-49D9-45DA-BF55-1BBAB8D47AA9}" srcOrd="1" destOrd="0" presId="urn:microsoft.com/office/officeart/2005/8/layout/hList9"/>
    <dgm:cxn modelId="{7A8810A6-8977-4863-9943-0B48A814BB62}" type="presOf" srcId="{EE78A23B-18F1-403C-A510-6F2BA3D06E07}" destId="{B17848FB-754B-46A7-9D7F-19C6D168CDAE}" srcOrd="0" destOrd="0" presId="urn:microsoft.com/office/officeart/2005/8/layout/hList9"/>
    <dgm:cxn modelId="{7C0012A6-3F69-4476-95E6-2824421466F9}" type="presOf" srcId="{418DDBAF-44F4-4225-A667-9C2580749CD5}" destId="{7E3502E2-BB17-4476-8F14-BADB3EBD3C96}" srcOrd="1" destOrd="0" presId="urn:microsoft.com/office/officeart/2005/8/layout/hList9"/>
    <dgm:cxn modelId="{730834AA-B8C6-45EE-9488-A8E2AE69F3CF}" type="presOf" srcId="{CAB88D92-97B3-4D67-9085-FB3D4453D8F2}" destId="{459DEAC2-B324-4124-AA45-42CD339F5294}" srcOrd="0" destOrd="0" presId="urn:microsoft.com/office/officeart/2005/8/layout/hList9"/>
    <dgm:cxn modelId="{4F61D5B4-FF2B-4898-86B9-EB9AB2D65316}" type="presOf" srcId="{43109B95-5BFC-4C85-A718-7BDC672D94A2}" destId="{CEDF0219-E228-4B58-BEA2-1BD7FCF4A0F3}" srcOrd="0" destOrd="0" presId="urn:microsoft.com/office/officeart/2005/8/layout/hList9"/>
    <dgm:cxn modelId="{814B42B6-B2E4-43E6-9AC1-C3588B0587A0}" srcId="{EFB80C2C-C41C-43DD-8D36-F928C6ADABB9}" destId="{418DDBAF-44F4-4225-A667-9C2580749CD5}" srcOrd="2" destOrd="0" parTransId="{FD5FCC85-64CC-4F30-AF9D-5D09BB1AF0A9}" sibTransId="{5F75DD0F-5C90-4FCC-9A15-FEB5BA5772E5}"/>
    <dgm:cxn modelId="{037D7BB8-D10D-4310-8EBF-4D96F4B0A30C}" srcId="{BA6E9D72-4AA7-4FD5-BB06-BA4B9B4E6617}" destId="{6230962D-633A-4157-A97F-3CC1BA36957F}" srcOrd="1" destOrd="0" parTransId="{7CF73878-5D2D-46F6-92B2-8A1489760D88}" sibTransId="{F6712B1E-8FA2-40B2-AF0B-D422DF7BA08D}"/>
    <dgm:cxn modelId="{337139BC-0BCA-4FCC-9870-1F628AED470C}" srcId="{9E865A59-307B-4F66-9266-761EF36FB713}" destId="{CAB88D92-97B3-4D67-9085-FB3D4453D8F2}" srcOrd="1" destOrd="0" parTransId="{915632D8-EBC2-418E-9C39-7E5D07D23E20}" sibTransId="{D77522B0-03F4-4F15-87D0-8F4742FD3AFB}"/>
    <dgm:cxn modelId="{72CAC0C1-8E2C-4594-A3FC-C659BCA50B22}" type="presOf" srcId="{BA6E9D72-4AA7-4FD5-BB06-BA4B9B4E6617}" destId="{15E8A2C8-EDCB-40CE-90F5-11405FAAC222}" srcOrd="0" destOrd="0" presId="urn:microsoft.com/office/officeart/2005/8/layout/hList9"/>
    <dgm:cxn modelId="{646F14C8-88E8-4899-8D82-00DFF169E429}" type="presOf" srcId="{8323B73B-786B-41D4-BDD3-D8888B1F7DEB}" destId="{53728AB0-93D6-400F-8221-EE8F22CC8039}" srcOrd="1" destOrd="0" presId="urn:microsoft.com/office/officeart/2005/8/layout/hList9"/>
    <dgm:cxn modelId="{7BF745CA-DFFA-44D3-8CB5-EA4AFACC4CF1}" type="presOf" srcId="{5E4A71C6-F892-44BB-B77D-3BE74182D732}" destId="{87E7A0AF-C9C0-4D6C-8E13-DBF8A3D63288}" srcOrd="0" destOrd="0" presId="urn:microsoft.com/office/officeart/2005/8/layout/hList9"/>
    <dgm:cxn modelId="{32437DCB-84E9-4831-A79E-5C84678D61EA}" type="presOf" srcId="{24BBE57C-A5CB-4BD8-8932-7289A2DEB4B5}" destId="{5FBD5C2C-0F89-44A4-8371-7D91165B25D5}" srcOrd="0" destOrd="0" presId="urn:microsoft.com/office/officeart/2005/8/layout/hList9"/>
    <dgm:cxn modelId="{FFC736D6-623F-4260-A8EA-37F767747362}" srcId="{9E865A59-307B-4F66-9266-761EF36FB713}" destId="{43109B95-5BFC-4C85-A718-7BDC672D94A2}" srcOrd="2" destOrd="0" parTransId="{904247CF-826D-4271-A6E2-36E1FD9624EF}" sibTransId="{940583F5-AE70-4556-B755-475578E26F04}"/>
    <dgm:cxn modelId="{3AE638DD-24C8-4009-8163-CFCF8784FC31}" srcId="{BA6E9D72-4AA7-4FD5-BB06-BA4B9B4E6617}" destId="{EE78A23B-18F1-403C-A510-6F2BA3D06E07}" srcOrd="2" destOrd="0" parTransId="{1AC8CF5F-807B-4BA7-9E1C-42BABABB32B1}" sibTransId="{76A8228A-BF14-4D5E-94B0-31ED0981C0F5}"/>
    <dgm:cxn modelId="{3605FDE0-0CAD-4D69-801E-D439D7C91C28}" srcId="{7B198B63-8900-4F90-AADB-C49798A2F171}" destId="{BF960261-C51B-41B3-AD20-2D497D815771}" srcOrd="1" destOrd="0" parTransId="{96D7A311-E177-4286-82F7-A19408443E61}" sibTransId="{B5571EF2-D177-4EA0-8A4A-6245B106762D}"/>
    <dgm:cxn modelId="{5D7640EA-A838-4851-8AD4-091AF5DCE41C}" type="presOf" srcId="{EE78A23B-18F1-403C-A510-6F2BA3D06E07}" destId="{DFB9F910-0B68-4DC1-9D00-C35F1B499733}" srcOrd="1" destOrd="0" presId="urn:microsoft.com/office/officeart/2005/8/layout/hList9"/>
    <dgm:cxn modelId="{013D5EF9-8B70-4B24-97C5-B738606BC83E}" type="presOf" srcId="{EFB80C2C-C41C-43DD-8D36-F928C6ADABB9}" destId="{2DDF47D0-B62B-4017-9BCE-6428FFE2A588}" srcOrd="0" destOrd="0" presId="urn:microsoft.com/office/officeart/2005/8/layout/hList9"/>
    <dgm:cxn modelId="{AB8150FC-F478-44AB-BE89-949351C585CC}" srcId="{7B198B63-8900-4F90-AADB-C49798A2F171}" destId="{CDBEB828-510D-40F0-A5E3-D093412A9E1F}" srcOrd="0" destOrd="0" parTransId="{5BC595BD-67D0-4E5E-AB02-9CD529A1CDB8}" sibTransId="{38C4AE5A-A528-4BE9-9BF9-D280A34FF6C8}"/>
    <dgm:cxn modelId="{B1DCF7FF-0A24-455C-9752-51394E42E78F}" type="presOf" srcId="{9E865A59-307B-4F66-9266-761EF36FB713}" destId="{3BBB39AE-C1C9-4009-BCE4-C5552A557D20}" srcOrd="0" destOrd="0" presId="urn:microsoft.com/office/officeart/2005/8/layout/hList9"/>
    <dgm:cxn modelId="{EAC353E6-0CB2-4573-BC5D-2B917DE8803A}" type="presParOf" srcId="{87E7A0AF-C9C0-4D6C-8E13-DBF8A3D63288}" destId="{2C037CF4-F67B-4E36-87B1-4FAAAD894201}" srcOrd="0" destOrd="0" presId="urn:microsoft.com/office/officeart/2005/8/layout/hList9"/>
    <dgm:cxn modelId="{77E711B2-016B-4169-AD31-A14E1BD5ACB6}" type="presParOf" srcId="{87E7A0AF-C9C0-4D6C-8E13-DBF8A3D63288}" destId="{9B28C717-5CC7-4519-A6DD-6F700A7CDA56}" srcOrd="1" destOrd="0" presId="urn:microsoft.com/office/officeart/2005/8/layout/hList9"/>
    <dgm:cxn modelId="{3DDC2A18-B682-4C2A-9099-2AAAB59968F8}" type="presParOf" srcId="{9B28C717-5CC7-4519-A6DD-6F700A7CDA56}" destId="{E0B5B888-8371-497E-BCA2-51834B1F47AF}" srcOrd="0" destOrd="0" presId="urn:microsoft.com/office/officeart/2005/8/layout/hList9"/>
    <dgm:cxn modelId="{F0C00E10-8401-41DF-AEDF-495CB7B6305F}" type="presParOf" srcId="{9B28C717-5CC7-4519-A6DD-6F700A7CDA56}" destId="{8BA2EA48-29F5-4B71-B389-17135A84A35F}" srcOrd="1" destOrd="0" presId="urn:microsoft.com/office/officeart/2005/8/layout/hList9"/>
    <dgm:cxn modelId="{7877D719-CD01-41DC-9F01-7F27D3E69000}" type="presParOf" srcId="{8BA2EA48-29F5-4B71-B389-17135A84A35F}" destId="{5FBD5C2C-0F89-44A4-8371-7D91165B25D5}" srcOrd="0" destOrd="0" presId="urn:microsoft.com/office/officeart/2005/8/layout/hList9"/>
    <dgm:cxn modelId="{ACE389D2-2591-4550-9BE2-5B1848F46ECD}" type="presParOf" srcId="{8BA2EA48-29F5-4B71-B389-17135A84A35F}" destId="{5D1C4BCE-C6CD-4937-99BA-EF646E108CAD}" srcOrd="1" destOrd="0" presId="urn:microsoft.com/office/officeart/2005/8/layout/hList9"/>
    <dgm:cxn modelId="{1ACFC42D-DA1B-4EC3-85E8-C02D5906A0D5}" type="presParOf" srcId="{9B28C717-5CC7-4519-A6DD-6F700A7CDA56}" destId="{5999D2BD-F131-4147-8C3A-6E82602F6677}" srcOrd="2" destOrd="0" presId="urn:microsoft.com/office/officeart/2005/8/layout/hList9"/>
    <dgm:cxn modelId="{62FC23F1-9069-4794-BDA6-198FAE3B944C}" type="presParOf" srcId="{5999D2BD-F131-4147-8C3A-6E82602F6677}" destId="{7B1226F2-DF54-4511-8787-00F86BBB5778}" srcOrd="0" destOrd="0" presId="urn:microsoft.com/office/officeart/2005/8/layout/hList9"/>
    <dgm:cxn modelId="{3DCA6A59-63DB-4779-8602-20BEBE6B38F1}" type="presParOf" srcId="{5999D2BD-F131-4147-8C3A-6E82602F6677}" destId="{EEE924F8-F5A5-4C0D-B910-EA9E379935B7}" srcOrd="1" destOrd="0" presId="urn:microsoft.com/office/officeart/2005/8/layout/hList9"/>
    <dgm:cxn modelId="{18D4943F-94EA-4168-B372-E5207DFA106B}" type="presParOf" srcId="{9B28C717-5CC7-4519-A6DD-6F700A7CDA56}" destId="{6C34804A-4F8A-4F0E-BA19-91AE35E27B14}" srcOrd="3" destOrd="0" presId="urn:microsoft.com/office/officeart/2005/8/layout/hList9"/>
    <dgm:cxn modelId="{176B27DA-69C4-4674-8DAB-34C366B7D9A9}" type="presParOf" srcId="{6C34804A-4F8A-4F0E-BA19-91AE35E27B14}" destId="{141928CE-DC11-4515-9D46-B62B086325D8}" srcOrd="0" destOrd="0" presId="urn:microsoft.com/office/officeart/2005/8/layout/hList9"/>
    <dgm:cxn modelId="{E5C8CC06-146B-44C0-9030-B596EDEA0567}" type="presParOf" srcId="{6C34804A-4F8A-4F0E-BA19-91AE35E27B14}" destId="{7E3502E2-BB17-4476-8F14-BADB3EBD3C96}" srcOrd="1" destOrd="0" presId="urn:microsoft.com/office/officeart/2005/8/layout/hList9"/>
    <dgm:cxn modelId="{44857B56-57B8-4EE7-AB28-0030ED42A868}" type="presParOf" srcId="{87E7A0AF-C9C0-4D6C-8E13-DBF8A3D63288}" destId="{00600F42-02CB-4333-B58C-F8BD15A3239E}" srcOrd="2" destOrd="0" presId="urn:microsoft.com/office/officeart/2005/8/layout/hList9"/>
    <dgm:cxn modelId="{C0005FC8-D9DE-48D5-9A06-469487506BA7}" type="presParOf" srcId="{87E7A0AF-C9C0-4D6C-8E13-DBF8A3D63288}" destId="{2DDF47D0-B62B-4017-9BCE-6428FFE2A588}" srcOrd="3" destOrd="0" presId="urn:microsoft.com/office/officeart/2005/8/layout/hList9"/>
    <dgm:cxn modelId="{900D12E8-645C-4564-B861-5AA9A2012F96}" type="presParOf" srcId="{87E7A0AF-C9C0-4D6C-8E13-DBF8A3D63288}" destId="{ED7CC1FA-D7EC-4C6D-BF6F-BDA7C0B6BBA0}" srcOrd="4" destOrd="0" presId="urn:microsoft.com/office/officeart/2005/8/layout/hList9"/>
    <dgm:cxn modelId="{1DA30899-A996-4B6C-ACFD-3C157827B100}" type="presParOf" srcId="{87E7A0AF-C9C0-4D6C-8E13-DBF8A3D63288}" destId="{2C6004C8-FB6A-4CF5-B719-BCA41F6D57C8}" srcOrd="5" destOrd="0" presId="urn:microsoft.com/office/officeart/2005/8/layout/hList9"/>
    <dgm:cxn modelId="{31979455-F58F-47C7-A3E6-1B671F08FEB7}" type="presParOf" srcId="{87E7A0AF-C9C0-4D6C-8E13-DBF8A3D63288}" destId="{AC687169-4B7D-41BE-B5EE-8E8EE137C7E6}" srcOrd="6" destOrd="0" presId="urn:microsoft.com/office/officeart/2005/8/layout/hList9"/>
    <dgm:cxn modelId="{1BAC8FB2-DB78-4D5D-9284-A92D984903CB}" type="presParOf" srcId="{AC687169-4B7D-41BE-B5EE-8E8EE137C7E6}" destId="{72A6333C-471B-4F98-B589-9A73050AD24A}" srcOrd="0" destOrd="0" presId="urn:microsoft.com/office/officeart/2005/8/layout/hList9"/>
    <dgm:cxn modelId="{D601BB2C-E646-46A1-80E8-C929A14A9C2F}" type="presParOf" srcId="{AC687169-4B7D-41BE-B5EE-8E8EE137C7E6}" destId="{D88455F9-1AF3-4C28-BD33-AF15738A7D4F}" srcOrd="1" destOrd="0" presId="urn:microsoft.com/office/officeart/2005/8/layout/hList9"/>
    <dgm:cxn modelId="{3B275106-C9A0-44D2-A230-A31E33C23357}" type="presParOf" srcId="{D88455F9-1AF3-4C28-BD33-AF15738A7D4F}" destId="{46EA68B6-3B5F-4173-A97F-C118A41D6AA6}" srcOrd="0" destOrd="0" presId="urn:microsoft.com/office/officeart/2005/8/layout/hList9"/>
    <dgm:cxn modelId="{3713FB42-4636-4BE8-84C8-DA19075B7896}" type="presParOf" srcId="{D88455F9-1AF3-4C28-BD33-AF15738A7D4F}" destId="{53728AB0-93D6-400F-8221-EE8F22CC8039}" srcOrd="1" destOrd="0" presId="urn:microsoft.com/office/officeart/2005/8/layout/hList9"/>
    <dgm:cxn modelId="{300F9469-A357-43FB-B655-0B00ACCD6F8A}" type="presParOf" srcId="{AC687169-4B7D-41BE-B5EE-8E8EE137C7E6}" destId="{89625DB9-4853-43B4-B5CE-FE03961177C1}" srcOrd="2" destOrd="0" presId="urn:microsoft.com/office/officeart/2005/8/layout/hList9"/>
    <dgm:cxn modelId="{9E5C4707-B08B-43DC-ABD9-947D9B6D90A6}" type="presParOf" srcId="{89625DB9-4853-43B4-B5CE-FE03961177C1}" destId="{ACCDB3CC-0449-4D14-BAF6-C0CCC49271E7}" srcOrd="0" destOrd="0" presId="urn:microsoft.com/office/officeart/2005/8/layout/hList9"/>
    <dgm:cxn modelId="{2832EBB0-A4E4-49B3-8B5D-E17055869AC3}" type="presParOf" srcId="{89625DB9-4853-43B4-B5CE-FE03961177C1}" destId="{E12F492B-49D9-45DA-BF55-1BBAB8D47AA9}" srcOrd="1" destOrd="0" presId="urn:microsoft.com/office/officeart/2005/8/layout/hList9"/>
    <dgm:cxn modelId="{DF7AAB39-F9E3-470A-9D13-38D3CDFA633D}" type="presParOf" srcId="{AC687169-4B7D-41BE-B5EE-8E8EE137C7E6}" destId="{7977FDCE-AAD1-4C01-BA92-8216BFB607FA}" srcOrd="3" destOrd="0" presId="urn:microsoft.com/office/officeart/2005/8/layout/hList9"/>
    <dgm:cxn modelId="{88DA3F1D-0CF8-4D7D-B98E-C95BE31D6B03}" type="presParOf" srcId="{7977FDCE-AAD1-4C01-BA92-8216BFB607FA}" destId="{B17848FB-754B-46A7-9D7F-19C6D168CDAE}" srcOrd="0" destOrd="0" presId="urn:microsoft.com/office/officeart/2005/8/layout/hList9"/>
    <dgm:cxn modelId="{9A666AE1-B1BD-4A15-8407-72176160BCD1}" type="presParOf" srcId="{7977FDCE-AAD1-4C01-BA92-8216BFB607FA}" destId="{DFB9F910-0B68-4DC1-9D00-C35F1B499733}" srcOrd="1" destOrd="0" presId="urn:microsoft.com/office/officeart/2005/8/layout/hList9"/>
    <dgm:cxn modelId="{F0704ABF-3665-47E7-8283-680A96F3705D}" type="presParOf" srcId="{87E7A0AF-C9C0-4D6C-8E13-DBF8A3D63288}" destId="{103F90AD-4413-4034-B62C-64F73F62F92D}" srcOrd="7" destOrd="0" presId="urn:microsoft.com/office/officeart/2005/8/layout/hList9"/>
    <dgm:cxn modelId="{AE185BDB-832B-42FA-9DA8-68D21CE90AC8}" type="presParOf" srcId="{87E7A0AF-C9C0-4D6C-8E13-DBF8A3D63288}" destId="{15E8A2C8-EDCB-40CE-90F5-11405FAAC222}" srcOrd="8" destOrd="0" presId="urn:microsoft.com/office/officeart/2005/8/layout/hList9"/>
    <dgm:cxn modelId="{3EB098AA-8AA0-4179-834E-402FF5057006}" type="presParOf" srcId="{87E7A0AF-C9C0-4D6C-8E13-DBF8A3D63288}" destId="{B8E80C16-849D-40F8-97B1-1E5F1EF8810D}" srcOrd="9" destOrd="0" presId="urn:microsoft.com/office/officeart/2005/8/layout/hList9"/>
    <dgm:cxn modelId="{75966DF4-D27D-497E-ADF0-5CACEFF2BDD8}" type="presParOf" srcId="{87E7A0AF-C9C0-4D6C-8E13-DBF8A3D63288}" destId="{56123032-22D2-4006-BDAC-BFCE9C3B7ACE}" srcOrd="10" destOrd="0" presId="urn:microsoft.com/office/officeart/2005/8/layout/hList9"/>
    <dgm:cxn modelId="{CEA023CE-88FD-42AB-BDF3-3EFC176714C4}" type="presParOf" srcId="{87E7A0AF-C9C0-4D6C-8E13-DBF8A3D63288}" destId="{55E11461-6AB7-493B-8265-181417553279}" srcOrd="11" destOrd="0" presId="urn:microsoft.com/office/officeart/2005/8/layout/hList9"/>
    <dgm:cxn modelId="{1953055D-FDC4-4B65-A083-FB3EBCF1D55A}" type="presParOf" srcId="{55E11461-6AB7-493B-8265-181417553279}" destId="{D30A69F2-26AC-44F6-9834-D238225FDCE5}" srcOrd="0" destOrd="0" presId="urn:microsoft.com/office/officeart/2005/8/layout/hList9"/>
    <dgm:cxn modelId="{56D86A79-68F4-4249-BBC2-17411F26902D}" type="presParOf" srcId="{55E11461-6AB7-493B-8265-181417553279}" destId="{90B59476-4C6D-4C0E-8FE2-69EFFBB234AC}" srcOrd="1" destOrd="0" presId="urn:microsoft.com/office/officeart/2005/8/layout/hList9"/>
    <dgm:cxn modelId="{8448EAE4-9ED9-476E-9B6F-6A6EFC2D9CB8}" type="presParOf" srcId="{90B59476-4C6D-4C0E-8FE2-69EFFBB234AC}" destId="{78C65158-BF08-4C59-B4DF-57E44F0EEAAF}" srcOrd="0" destOrd="0" presId="urn:microsoft.com/office/officeart/2005/8/layout/hList9"/>
    <dgm:cxn modelId="{F80292E1-2862-4D13-9087-63BB32DEBBD9}" type="presParOf" srcId="{90B59476-4C6D-4C0E-8FE2-69EFFBB234AC}" destId="{27649834-7682-450F-A66E-8DC2130DB73A}" srcOrd="1" destOrd="0" presId="urn:microsoft.com/office/officeart/2005/8/layout/hList9"/>
    <dgm:cxn modelId="{823295EF-F8B4-4D95-8D7D-E73ADEC8002D}" type="presParOf" srcId="{55E11461-6AB7-493B-8265-181417553279}" destId="{19318C17-CC1F-42D4-B4C8-434D5EB02D0B}" srcOrd="2" destOrd="0" presId="urn:microsoft.com/office/officeart/2005/8/layout/hList9"/>
    <dgm:cxn modelId="{AECE20E5-44CE-4983-8B2E-49976AA290E2}" type="presParOf" srcId="{19318C17-CC1F-42D4-B4C8-434D5EB02D0B}" destId="{0D1B5A31-ECBC-4253-A1B6-EC9B51F4C4E8}" srcOrd="0" destOrd="0" presId="urn:microsoft.com/office/officeart/2005/8/layout/hList9"/>
    <dgm:cxn modelId="{A3D91CAE-15EC-4407-95FC-4355689203DE}" type="presParOf" srcId="{19318C17-CC1F-42D4-B4C8-434D5EB02D0B}" destId="{21ACE64C-05B0-435D-A7FA-D79A16B3CCD9}" srcOrd="1" destOrd="0" presId="urn:microsoft.com/office/officeart/2005/8/layout/hList9"/>
    <dgm:cxn modelId="{1BC33F0D-95F8-4E88-998B-49CD8609F499}" type="presParOf" srcId="{55E11461-6AB7-493B-8265-181417553279}" destId="{1E8EF6A9-1298-487B-8FE1-44638458F26C}" srcOrd="3" destOrd="0" presId="urn:microsoft.com/office/officeart/2005/8/layout/hList9"/>
    <dgm:cxn modelId="{7867667A-C502-4CCC-A4F6-FE8E48341A0A}" type="presParOf" srcId="{1E8EF6A9-1298-487B-8FE1-44638458F26C}" destId="{4AE4055E-B065-47F9-A1B1-5419514FCB87}" srcOrd="0" destOrd="0" presId="urn:microsoft.com/office/officeart/2005/8/layout/hList9"/>
    <dgm:cxn modelId="{C83A71AC-D4BA-4ED8-B820-5D417B51F972}" type="presParOf" srcId="{1E8EF6A9-1298-487B-8FE1-44638458F26C}" destId="{0EB54E42-4956-4E26-8735-7FDCE3EF4B17}" srcOrd="1" destOrd="0" presId="urn:microsoft.com/office/officeart/2005/8/layout/hList9"/>
    <dgm:cxn modelId="{64CE69E9-8C65-4FD9-9382-1EFC5BF5E741}" type="presParOf" srcId="{87E7A0AF-C9C0-4D6C-8E13-DBF8A3D63288}" destId="{2CB3016C-D10C-4D10-9017-BF47D647DCCA}" srcOrd="12" destOrd="0" presId="urn:microsoft.com/office/officeart/2005/8/layout/hList9"/>
    <dgm:cxn modelId="{AB4A942B-B2F0-45A8-BA4A-8C38AD33EBCE}" type="presParOf" srcId="{87E7A0AF-C9C0-4D6C-8E13-DBF8A3D63288}" destId="{C390EDFA-3F2C-4ACC-92C3-3F8EF03DDD35}" srcOrd="13" destOrd="0" presId="urn:microsoft.com/office/officeart/2005/8/layout/hList9"/>
    <dgm:cxn modelId="{C1BA86FE-CA22-49A8-8B87-ABB5E16E62E7}" type="presParOf" srcId="{87E7A0AF-C9C0-4D6C-8E13-DBF8A3D63288}" destId="{1E35E0FD-C7A2-452D-A05B-34E457E65310}" srcOrd="14" destOrd="0" presId="urn:microsoft.com/office/officeart/2005/8/layout/hList9"/>
    <dgm:cxn modelId="{2AA4F898-8CE8-45DB-BD1B-AF2E875CACED}" type="presParOf" srcId="{87E7A0AF-C9C0-4D6C-8E13-DBF8A3D63288}" destId="{904CEF4D-29AF-4D4E-AE5E-4C7C284F3461}" srcOrd="15" destOrd="0" presId="urn:microsoft.com/office/officeart/2005/8/layout/hList9"/>
    <dgm:cxn modelId="{7CA93776-8DCB-4FCF-8B3F-BC3ACBFBA5E1}" type="presParOf" srcId="{87E7A0AF-C9C0-4D6C-8E13-DBF8A3D63288}" destId="{E47B5D81-EA97-43D1-8507-2A001C20E5C2}" srcOrd="16" destOrd="0" presId="urn:microsoft.com/office/officeart/2005/8/layout/hList9"/>
    <dgm:cxn modelId="{AEFD80A3-C1CD-45B2-BC9F-0D44FABDEB05}" type="presParOf" srcId="{E47B5D81-EA97-43D1-8507-2A001C20E5C2}" destId="{32C963CC-ABE6-438B-8961-A2B7F043994A}" srcOrd="0" destOrd="0" presId="urn:microsoft.com/office/officeart/2005/8/layout/hList9"/>
    <dgm:cxn modelId="{892FAB30-F7BF-4DFE-9450-DAC27F910D21}" type="presParOf" srcId="{E47B5D81-EA97-43D1-8507-2A001C20E5C2}" destId="{20A13D00-D3D7-4A2A-8FE0-A0D9B5134D0B}" srcOrd="1" destOrd="0" presId="urn:microsoft.com/office/officeart/2005/8/layout/hList9"/>
    <dgm:cxn modelId="{953650A9-5CF3-484E-9FA6-C2C116C9EF05}" type="presParOf" srcId="{20A13D00-D3D7-4A2A-8FE0-A0D9B5134D0B}" destId="{BCF80284-7C00-42B6-89C1-3D2DD56BD662}" srcOrd="0" destOrd="0" presId="urn:microsoft.com/office/officeart/2005/8/layout/hList9"/>
    <dgm:cxn modelId="{AE9C98A2-D55C-477E-A845-5ABDA5FE4669}" type="presParOf" srcId="{20A13D00-D3D7-4A2A-8FE0-A0D9B5134D0B}" destId="{8766E9B9-5AE1-4B12-9B89-42DF72037470}" srcOrd="1" destOrd="0" presId="urn:microsoft.com/office/officeart/2005/8/layout/hList9"/>
    <dgm:cxn modelId="{1BC7B549-4E98-4087-9BEB-786B28CBF0B4}" type="presParOf" srcId="{E47B5D81-EA97-43D1-8507-2A001C20E5C2}" destId="{42854967-0D5C-4067-89DE-F1226C48E3D5}" srcOrd="2" destOrd="0" presId="urn:microsoft.com/office/officeart/2005/8/layout/hList9"/>
    <dgm:cxn modelId="{823D37AA-DFF0-4BFE-A582-1C0A90E20693}" type="presParOf" srcId="{42854967-0D5C-4067-89DE-F1226C48E3D5}" destId="{459DEAC2-B324-4124-AA45-42CD339F5294}" srcOrd="0" destOrd="0" presId="urn:microsoft.com/office/officeart/2005/8/layout/hList9"/>
    <dgm:cxn modelId="{39AD9B18-EA14-4898-A4B6-94BE96A28CD9}" type="presParOf" srcId="{42854967-0D5C-4067-89DE-F1226C48E3D5}" destId="{47B0F72B-3728-4D80-AD21-263BBB6952C4}" srcOrd="1" destOrd="0" presId="urn:microsoft.com/office/officeart/2005/8/layout/hList9"/>
    <dgm:cxn modelId="{AA4820ED-1D68-454F-80CF-F49703391045}" type="presParOf" srcId="{E47B5D81-EA97-43D1-8507-2A001C20E5C2}" destId="{6DA08659-ACC0-43C1-8855-41F559078365}" srcOrd="3" destOrd="0" presId="urn:microsoft.com/office/officeart/2005/8/layout/hList9"/>
    <dgm:cxn modelId="{97140054-DB67-421C-A8B0-1218CF020BFA}" type="presParOf" srcId="{6DA08659-ACC0-43C1-8855-41F559078365}" destId="{CEDF0219-E228-4B58-BEA2-1BD7FCF4A0F3}" srcOrd="0" destOrd="0" presId="urn:microsoft.com/office/officeart/2005/8/layout/hList9"/>
    <dgm:cxn modelId="{B3AAEF08-3DEB-4E43-B463-0751F7CCC903}" type="presParOf" srcId="{6DA08659-ACC0-43C1-8855-41F559078365}" destId="{6629BE37-EE7A-4CEA-8E92-53659A90BBEA}" srcOrd="1" destOrd="0" presId="urn:microsoft.com/office/officeart/2005/8/layout/hList9"/>
    <dgm:cxn modelId="{1C1268D7-A272-483A-8538-B0D73B2AB22A}" type="presParOf" srcId="{87E7A0AF-C9C0-4D6C-8E13-DBF8A3D63288}" destId="{0ADA896A-F435-45D9-BC04-B734954CEFF0}" srcOrd="17" destOrd="0" presId="urn:microsoft.com/office/officeart/2005/8/layout/hList9"/>
    <dgm:cxn modelId="{F4B9D6D1-5717-4DC4-990A-E2D31FB30043}" type="presParOf" srcId="{87E7A0AF-C9C0-4D6C-8E13-DBF8A3D63288}" destId="{3BBB39AE-C1C9-4009-BCE4-C5552A557D2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794BE-0162-4B2C-A1F4-94546FC6F6A5}"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AU"/>
        </a:p>
      </dgm:t>
    </dgm:pt>
    <dgm:pt modelId="{DE69E026-876F-479D-A4AF-9E33FD607640}">
      <dgm:prSet/>
      <dgm:spPr>
        <a:solidFill>
          <a:srgbClr val="3792CD"/>
        </a:solidFill>
      </dgm:spPr>
      <dgm:t>
        <a:bodyPr/>
        <a:lstStyle/>
        <a:p>
          <a:pPr algn="ctr"/>
          <a:r>
            <a:rPr lang="en-AU" baseline="0" dirty="0"/>
            <a:t>Task</a:t>
          </a:r>
          <a:endParaRPr lang="en-AU" dirty="0"/>
        </a:p>
      </dgm:t>
    </dgm:pt>
    <dgm:pt modelId="{476ED858-1544-4513-8B67-28FA57BA6116}" type="parTrans" cxnId="{D52CE7AD-C829-4AE6-8F61-53FE4215C528}">
      <dgm:prSet/>
      <dgm:spPr/>
      <dgm:t>
        <a:bodyPr/>
        <a:lstStyle/>
        <a:p>
          <a:pPr algn="ctr"/>
          <a:endParaRPr lang="en-AU"/>
        </a:p>
      </dgm:t>
    </dgm:pt>
    <dgm:pt modelId="{6FEB9355-2562-4836-9350-8C5DF77EE3AB}" type="sibTrans" cxnId="{D52CE7AD-C829-4AE6-8F61-53FE4215C528}">
      <dgm:prSet/>
      <dgm:spPr/>
      <dgm:t>
        <a:bodyPr/>
        <a:lstStyle/>
        <a:p>
          <a:pPr algn="ctr"/>
          <a:endParaRPr lang="en-AU"/>
        </a:p>
      </dgm:t>
    </dgm:pt>
    <dgm:pt modelId="{996B3C70-DB8E-4514-8571-7B0379AED032}">
      <dgm:prSet/>
      <dgm:spPr>
        <a:solidFill>
          <a:srgbClr val="F18C21"/>
        </a:solidFill>
      </dgm:spPr>
      <dgm:t>
        <a:bodyPr/>
        <a:lstStyle/>
        <a:p>
          <a:pPr algn="ctr"/>
          <a:r>
            <a:rPr lang="en-AU" baseline="0" dirty="0"/>
            <a:t>Context  </a:t>
          </a:r>
          <a:endParaRPr lang="en-AU" dirty="0"/>
        </a:p>
      </dgm:t>
    </dgm:pt>
    <dgm:pt modelId="{9381B2AA-1EA4-4175-B65E-6DF074A5FC48}" type="parTrans" cxnId="{B3BE47DF-031E-43DB-B95A-5D01779D02D2}">
      <dgm:prSet/>
      <dgm:spPr/>
      <dgm:t>
        <a:bodyPr/>
        <a:lstStyle/>
        <a:p>
          <a:pPr algn="ctr"/>
          <a:endParaRPr lang="en-AU"/>
        </a:p>
      </dgm:t>
    </dgm:pt>
    <dgm:pt modelId="{003F7096-8558-4564-9D37-D9A79FAC8D84}" type="sibTrans" cxnId="{B3BE47DF-031E-43DB-B95A-5D01779D02D2}">
      <dgm:prSet/>
      <dgm:spPr/>
      <dgm:t>
        <a:bodyPr/>
        <a:lstStyle/>
        <a:p>
          <a:pPr algn="ctr"/>
          <a:endParaRPr lang="en-AU"/>
        </a:p>
      </dgm:t>
    </dgm:pt>
    <dgm:pt modelId="{8300AC22-3566-4A8C-AE4B-6F646DECA384}">
      <dgm:prSet/>
      <dgm:spPr>
        <a:solidFill>
          <a:srgbClr val="F18C21"/>
        </a:solidFill>
      </dgm:spPr>
      <dgm:t>
        <a:bodyPr/>
        <a:lstStyle/>
        <a:p>
          <a:pPr algn="ctr"/>
          <a:r>
            <a:rPr lang="en-AU" baseline="0" dirty="0"/>
            <a:t>Exemplar </a:t>
          </a:r>
          <a:endParaRPr lang="en-AU" dirty="0"/>
        </a:p>
      </dgm:t>
    </dgm:pt>
    <dgm:pt modelId="{752A3314-5E91-4234-AB6C-ECE1EB6E9BFF}" type="parTrans" cxnId="{6ADB84B1-8ADD-4575-B3B4-E4275D8BF87F}">
      <dgm:prSet/>
      <dgm:spPr/>
      <dgm:t>
        <a:bodyPr/>
        <a:lstStyle/>
        <a:p>
          <a:pPr algn="ctr"/>
          <a:endParaRPr lang="en-AU"/>
        </a:p>
      </dgm:t>
    </dgm:pt>
    <dgm:pt modelId="{B820656A-9105-4448-AD60-7EAABDEF2C08}" type="sibTrans" cxnId="{6ADB84B1-8ADD-4575-B3B4-E4275D8BF87F}">
      <dgm:prSet/>
      <dgm:spPr/>
      <dgm:t>
        <a:bodyPr/>
        <a:lstStyle/>
        <a:p>
          <a:pPr algn="ctr"/>
          <a:endParaRPr lang="en-AU"/>
        </a:p>
      </dgm:t>
    </dgm:pt>
    <dgm:pt modelId="{EA480162-0C43-472D-8DDA-A44AC7DC5EF9}">
      <dgm:prSet/>
      <dgm:spPr>
        <a:solidFill>
          <a:srgbClr val="00A6B6"/>
        </a:solidFill>
      </dgm:spPr>
      <dgm:t>
        <a:bodyPr/>
        <a:lstStyle/>
        <a:p>
          <a:pPr algn="ctr"/>
          <a:r>
            <a:rPr lang="en-AU" baseline="0"/>
            <a:t>Persona  </a:t>
          </a:r>
          <a:endParaRPr lang="en-AU"/>
        </a:p>
      </dgm:t>
    </dgm:pt>
    <dgm:pt modelId="{F41680BB-7083-45EA-B71D-CE2A71BB00A0}" type="parTrans" cxnId="{C88D8FB0-2CDF-4C8B-98A4-64190A9C4C9F}">
      <dgm:prSet/>
      <dgm:spPr/>
      <dgm:t>
        <a:bodyPr/>
        <a:lstStyle/>
        <a:p>
          <a:pPr algn="ctr"/>
          <a:endParaRPr lang="en-AU"/>
        </a:p>
      </dgm:t>
    </dgm:pt>
    <dgm:pt modelId="{7C12E1F6-50E6-46DE-B295-0D25D15255CD}" type="sibTrans" cxnId="{C88D8FB0-2CDF-4C8B-98A4-64190A9C4C9F}">
      <dgm:prSet/>
      <dgm:spPr/>
      <dgm:t>
        <a:bodyPr/>
        <a:lstStyle/>
        <a:p>
          <a:pPr algn="ctr"/>
          <a:endParaRPr lang="en-AU"/>
        </a:p>
      </dgm:t>
    </dgm:pt>
    <dgm:pt modelId="{092E51F2-B303-429F-82AE-F273E4141951}">
      <dgm:prSet/>
      <dgm:spPr>
        <a:solidFill>
          <a:srgbClr val="00A6B6"/>
        </a:solidFill>
      </dgm:spPr>
      <dgm:t>
        <a:bodyPr/>
        <a:lstStyle/>
        <a:p>
          <a:pPr algn="ctr"/>
          <a:r>
            <a:rPr lang="en-AU" baseline="0"/>
            <a:t>Format  </a:t>
          </a:r>
          <a:endParaRPr lang="en-AU"/>
        </a:p>
      </dgm:t>
    </dgm:pt>
    <dgm:pt modelId="{F82223FB-94B3-413B-9BFB-5100CAB4332B}" type="parTrans" cxnId="{0D1E4DD3-E910-46FE-89CC-E9AFBF9EEA6A}">
      <dgm:prSet/>
      <dgm:spPr/>
      <dgm:t>
        <a:bodyPr/>
        <a:lstStyle/>
        <a:p>
          <a:pPr algn="ctr"/>
          <a:endParaRPr lang="en-AU"/>
        </a:p>
      </dgm:t>
    </dgm:pt>
    <dgm:pt modelId="{6A834E9A-5FE9-447B-805E-C116B038DC4D}" type="sibTrans" cxnId="{0D1E4DD3-E910-46FE-89CC-E9AFBF9EEA6A}">
      <dgm:prSet/>
      <dgm:spPr/>
      <dgm:t>
        <a:bodyPr/>
        <a:lstStyle/>
        <a:p>
          <a:pPr algn="ctr"/>
          <a:endParaRPr lang="en-AU"/>
        </a:p>
      </dgm:t>
    </dgm:pt>
    <dgm:pt modelId="{1FBA453F-62B8-4DE8-94AD-B2648322368C}">
      <dgm:prSet/>
      <dgm:spPr>
        <a:solidFill>
          <a:srgbClr val="00A6B6"/>
        </a:solidFill>
      </dgm:spPr>
      <dgm:t>
        <a:bodyPr/>
        <a:lstStyle/>
        <a:p>
          <a:pPr algn="ctr"/>
          <a:r>
            <a:rPr lang="en-AU" baseline="0" dirty="0"/>
            <a:t>Tone</a:t>
          </a:r>
          <a:endParaRPr lang="en-AU" dirty="0"/>
        </a:p>
      </dgm:t>
    </dgm:pt>
    <dgm:pt modelId="{E5C133E3-F95E-4DD6-953C-89B0377BB74C}" type="parTrans" cxnId="{ACAA631E-7220-4598-96F7-1C75479FF361}">
      <dgm:prSet/>
      <dgm:spPr/>
      <dgm:t>
        <a:bodyPr/>
        <a:lstStyle/>
        <a:p>
          <a:pPr algn="ctr"/>
          <a:endParaRPr lang="en-AU"/>
        </a:p>
      </dgm:t>
    </dgm:pt>
    <dgm:pt modelId="{ED628878-F37C-44DE-A08A-EC1CE42E42D4}" type="sibTrans" cxnId="{ACAA631E-7220-4598-96F7-1C75479FF361}">
      <dgm:prSet/>
      <dgm:spPr/>
      <dgm:t>
        <a:bodyPr/>
        <a:lstStyle/>
        <a:p>
          <a:pPr algn="ctr"/>
          <a:endParaRPr lang="en-AU"/>
        </a:p>
      </dgm:t>
    </dgm:pt>
    <dgm:pt modelId="{C32B47EC-FD37-41E3-87B6-182996032FA1}">
      <dgm:prSet/>
      <dgm:spPr>
        <a:solidFill>
          <a:srgbClr val="025388"/>
        </a:solidFill>
      </dgm:spPr>
      <dgm:t>
        <a:bodyPr/>
        <a:lstStyle/>
        <a:p>
          <a:pPr algn="ctr"/>
          <a:r>
            <a:rPr lang="en-AU" dirty="0"/>
            <a:t>PROMPT</a:t>
          </a:r>
        </a:p>
      </dgm:t>
    </dgm:pt>
    <dgm:pt modelId="{58DBC48C-19FC-411F-A7B0-72008305A23B}" type="parTrans" cxnId="{E3B4380D-00DC-4ED1-BC69-A888D09CA832}">
      <dgm:prSet/>
      <dgm:spPr/>
      <dgm:t>
        <a:bodyPr/>
        <a:lstStyle/>
        <a:p>
          <a:pPr algn="ctr"/>
          <a:endParaRPr lang="en-AU"/>
        </a:p>
      </dgm:t>
    </dgm:pt>
    <dgm:pt modelId="{752912EC-A3A0-4CF9-AF79-19AE286B2B7D}" type="sibTrans" cxnId="{E3B4380D-00DC-4ED1-BC69-A888D09CA832}">
      <dgm:prSet/>
      <dgm:spPr/>
      <dgm:t>
        <a:bodyPr/>
        <a:lstStyle/>
        <a:p>
          <a:pPr algn="ctr"/>
          <a:endParaRPr lang="en-AU"/>
        </a:p>
      </dgm:t>
    </dgm:pt>
    <dgm:pt modelId="{DAC85D1C-0497-4A9C-9C7F-41CAACE04F0E}" type="pres">
      <dgm:prSet presAssocID="{1FA794BE-0162-4B2C-A1F4-94546FC6F6A5}" presName="linearFlow" presStyleCnt="0">
        <dgm:presLayoutVars>
          <dgm:dir/>
          <dgm:resizeHandles val="exact"/>
        </dgm:presLayoutVars>
      </dgm:prSet>
      <dgm:spPr/>
    </dgm:pt>
    <dgm:pt modelId="{CDD087C5-4D86-4782-B8E0-EE76F36F825D}" type="pres">
      <dgm:prSet presAssocID="{DE69E026-876F-479D-A4AF-9E33FD607640}" presName="node" presStyleLbl="node1" presStyleIdx="0" presStyleCnt="7">
        <dgm:presLayoutVars>
          <dgm:bulletEnabled val="1"/>
        </dgm:presLayoutVars>
      </dgm:prSet>
      <dgm:spPr/>
    </dgm:pt>
    <dgm:pt modelId="{7828A0B8-1942-47B8-92BE-0549685340EF}" type="pres">
      <dgm:prSet presAssocID="{6FEB9355-2562-4836-9350-8C5DF77EE3AB}" presName="spacerL" presStyleCnt="0"/>
      <dgm:spPr/>
    </dgm:pt>
    <dgm:pt modelId="{B6DD980B-D710-40C7-B349-3C8A904C288A}" type="pres">
      <dgm:prSet presAssocID="{6FEB9355-2562-4836-9350-8C5DF77EE3AB}" presName="sibTrans" presStyleLbl="sibTrans2D1" presStyleIdx="0" presStyleCnt="6"/>
      <dgm:spPr/>
    </dgm:pt>
    <dgm:pt modelId="{0496D9EF-3447-4F93-B5E9-1B76FA36B928}" type="pres">
      <dgm:prSet presAssocID="{6FEB9355-2562-4836-9350-8C5DF77EE3AB}" presName="spacerR" presStyleCnt="0"/>
      <dgm:spPr/>
    </dgm:pt>
    <dgm:pt modelId="{95EBFE58-8296-4C20-B129-7E809D377D56}" type="pres">
      <dgm:prSet presAssocID="{996B3C70-DB8E-4514-8571-7B0379AED032}" presName="node" presStyleLbl="node1" presStyleIdx="1" presStyleCnt="7">
        <dgm:presLayoutVars>
          <dgm:bulletEnabled val="1"/>
        </dgm:presLayoutVars>
      </dgm:prSet>
      <dgm:spPr/>
    </dgm:pt>
    <dgm:pt modelId="{94E3FA5E-32C3-4103-AE98-F336595C20CC}" type="pres">
      <dgm:prSet presAssocID="{003F7096-8558-4564-9D37-D9A79FAC8D84}" presName="spacerL" presStyleCnt="0"/>
      <dgm:spPr/>
    </dgm:pt>
    <dgm:pt modelId="{82929389-FCF7-4755-AD49-90190FB929D4}" type="pres">
      <dgm:prSet presAssocID="{003F7096-8558-4564-9D37-D9A79FAC8D84}" presName="sibTrans" presStyleLbl="sibTrans2D1" presStyleIdx="1" presStyleCnt="6"/>
      <dgm:spPr/>
    </dgm:pt>
    <dgm:pt modelId="{7FF3A68C-4739-4ED9-AAD1-133972662671}" type="pres">
      <dgm:prSet presAssocID="{003F7096-8558-4564-9D37-D9A79FAC8D84}" presName="spacerR" presStyleCnt="0"/>
      <dgm:spPr/>
    </dgm:pt>
    <dgm:pt modelId="{69180C50-ED5B-4DD9-870D-D700F2EFA77C}" type="pres">
      <dgm:prSet presAssocID="{8300AC22-3566-4A8C-AE4B-6F646DECA384}" presName="node" presStyleLbl="node1" presStyleIdx="2" presStyleCnt="7">
        <dgm:presLayoutVars>
          <dgm:bulletEnabled val="1"/>
        </dgm:presLayoutVars>
      </dgm:prSet>
      <dgm:spPr/>
    </dgm:pt>
    <dgm:pt modelId="{8AFC3DBD-26D7-4B96-A760-05B649E42485}" type="pres">
      <dgm:prSet presAssocID="{B820656A-9105-4448-AD60-7EAABDEF2C08}" presName="spacerL" presStyleCnt="0"/>
      <dgm:spPr/>
    </dgm:pt>
    <dgm:pt modelId="{87E77697-915A-4675-BBA8-AF21BBFD550B}" type="pres">
      <dgm:prSet presAssocID="{B820656A-9105-4448-AD60-7EAABDEF2C08}" presName="sibTrans" presStyleLbl="sibTrans2D1" presStyleIdx="2" presStyleCnt="6"/>
      <dgm:spPr/>
    </dgm:pt>
    <dgm:pt modelId="{57329AA4-6171-4813-8624-9C1350693DBD}" type="pres">
      <dgm:prSet presAssocID="{B820656A-9105-4448-AD60-7EAABDEF2C08}" presName="spacerR" presStyleCnt="0"/>
      <dgm:spPr/>
    </dgm:pt>
    <dgm:pt modelId="{D1F782C0-EB23-43F9-84EC-7B10A6136389}" type="pres">
      <dgm:prSet presAssocID="{EA480162-0C43-472D-8DDA-A44AC7DC5EF9}" presName="node" presStyleLbl="node1" presStyleIdx="3" presStyleCnt="7">
        <dgm:presLayoutVars>
          <dgm:bulletEnabled val="1"/>
        </dgm:presLayoutVars>
      </dgm:prSet>
      <dgm:spPr/>
    </dgm:pt>
    <dgm:pt modelId="{86298641-BA2E-4D24-9523-62C6934AD4EF}" type="pres">
      <dgm:prSet presAssocID="{7C12E1F6-50E6-46DE-B295-0D25D15255CD}" presName="spacerL" presStyleCnt="0"/>
      <dgm:spPr/>
    </dgm:pt>
    <dgm:pt modelId="{72F37E1D-BBBF-4048-9DA9-246DD5A627AC}" type="pres">
      <dgm:prSet presAssocID="{7C12E1F6-50E6-46DE-B295-0D25D15255CD}" presName="sibTrans" presStyleLbl="sibTrans2D1" presStyleIdx="3" presStyleCnt="6"/>
      <dgm:spPr/>
    </dgm:pt>
    <dgm:pt modelId="{49E0DF25-C8ED-482A-AFB9-39456E12171F}" type="pres">
      <dgm:prSet presAssocID="{7C12E1F6-50E6-46DE-B295-0D25D15255CD}" presName="spacerR" presStyleCnt="0"/>
      <dgm:spPr/>
    </dgm:pt>
    <dgm:pt modelId="{23F2039A-E13E-4DE8-91BD-E829D6299654}" type="pres">
      <dgm:prSet presAssocID="{092E51F2-B303-429F-82AE-F273E4141951}" presName="node" presStyleLbl="node1" presStyleIdx="4" presStyleCnt="7">
        <dgm:presLayoutVars>
          <dgm:bulletEnabled val="1"/>
        </dgm:presLayoutVars>
      </dgm:prSet>
      <dgm:spPr/>
    </dgm:pt>
    <dgm:pt modelId="{325E8AB6-DB1A-4FC0-9AFC-ED4642ACAFFD}" type="pres">
      <dgm:prSet presAssocID="{6A834E9A-5FE9-447B-805E-C116B038DC4D}" presName="spacerL" presStyleCnt="0"/>
      <dgm:spPr/>
    </dgm:pt>
    <dgm:pt modelId="{8D2042F4-187C-4C99-AA3F-4CBEE0A61C46}" type="pres">
      <dgm:prSet presAssocID="{6A834E9A-5FE9-447B-805E-C116B038DC4D}" presName="sibTrans" presStyleLbl="sibTrans2D1" presStyleIdx="4" presStyleCnt="6"/>
      <dgm:spPr/>
    </dgm:pt>
    <dgm:pt modelId="{145F5745-33B7-4E83-BFA7-9EE4EFF74EF3}" type="pres">
      <dgm:prSet presAssocID="{6A834E9A-5FE9-447B-805E-C116B038DC4D}" presName="spacerR" presStyleCnt="0"/>
      <dgm:spPr/>
    </dgm:pt>
    <dgm:pt modelId="{7931A11A-F300-48A9-B4FF-64F6E0B39E94}" type="pres">
      <dgm:prSet presAssocID="{1FBA453F-62B8-4DE8-94AD-B2648322368C}" presName="node" presStyleLbl="node1" presStyleIdx="5" presStyleCnt="7">
        <dgm:presLayoutVars>
          <dgm:bulletEnabled val="1"/>
        </dgm:presLayoutVars>
      </dgm:prSet>
      <dgm:spPr/>
    </dgm:pt>
    <dgm:pt modelId="{F4356B62-B8DE-4E3E-8605-7A285A7865BE}" type="pres">
      <dgm:prSet presAssocID="{ED628878-F37C-44DE-A08A-EC1CE42E42D4}" presName="spacerL" presStyleCnt="0"/>
      <dgm:spPr/>
    </dgm:pt>
    <dgm:pt modelId="{5BE1EA42-CF91-4EE4-BD7F-DAE5F6C57DFA}" type="pres">
      <dgm:prSet presAssocID="{ED628878-F37C-44DE-A08A-EC1CE42E42D4}" presName="sibTrans" presStyleLbl="sibTrans2D1" presStyleIdx="5" presStyleCnt="6"/>
      <dgm:spPr/>
    </dgm:pt>
    <dgm:pt modelId="{CD49AB2D-3989-491E-B15C-BC053682045F}" type="pres">
      <dgm:prSet presAssocID="{ED628878-F37C-44DE-A08A-EC1CE42E42D4}" presName="spacerR" presStyleCnt="0"/>
      <dgm:spPr/>
    </dgm:pt>
    <dgm:pt modelId="{3010EEBA-89B6-4F89-9EC5-A5E774835421}" type="pres">
      <dgm:prSet presAssocID="{C32B47EC-FD37-41E3-87B6-182996032FA1}" presName="node" presStyleLbl="node1" presStyleIdx="6" presStyleCnt="7">
        <dgm:presLayoutVars>
          <dgm:bulletEnabled val="1"/>
        </dgm:presLayoutVars>
      </dgm:prSet>
      <dgm:spPr/>
    </dgm:pt>
  </dgm:ptLst>
  <dgm:cxnLst>
    <dgm:cxn modelId="{E3B4380D-00DC-4ED1-BC69-A888D09CA832}" srcId="{1FA794BE-0162-4B2C-A1F4-94546FC6F6A5}" destId="{C32B47EC-FD37-41E3-87B6-182996032FA1}" srcOrd="6" destOrd="0" parTransId="{58DBC48C-19FC-411F-A7B0-72008305A23B}" sibTransId="{752912EC-A3A0-4CF9-AF79-19AE286B2B7D}"/>
    <dgm:cxn modelId="{ACAA631E-7220-4598-96F7-1C75479FF361}" srcId="{1FA794BE-0162-4B2C-A1F4-94546FC6F6A5}" destId="{1FBA453F-62B8-4DE8-94AD-B2648322368C}" srcOrd="5" destOrd="0" parTransId="{E5C133E3-F95E-4DD6-953C-89B0377BB74C}" sibTransId="{ED628878-F37C-44DE-A08A-EC1CE42E42D4}"/>
    <dgm:cxn modelId="{4AD48237-6393-4F8E-8D59-FB9EB2C859EE}" type="presOf" srcId="{DE69E026-876F-479D-A4AF-9E33FD607640}" destId="{CDD087C5-4D86-4782-B8E0-EE76F36F825D}" srcOrd="0" destOrd="0" presId="urn:microsoft.com/office/officeart/2005/8/layout/equation1"/>
    <dgm:cxn modelId="{97DD0439-81AE-459E-B2D5-2CB187377EC5}" type="presOf" srcId="{ED628878-F37C-44DE-A08A-EC1CE42E42D4}" destId="{5BE1EA42-CF91-4EE4-BD7F-DAE5F6C57DFA}" srcOrd="0" destOrd="0" presId="urn:microsoft.com/office/officeart/2005/8/layout/equation1"/>
    <dgm:cxn modelId="{384AE339-522E-4786-A65E-6A8A057219A6}" type="presOf" srcId="{8300AC22-3566-4A8C-AE4B-6F646DECA384}" destId="{69180C50-ED5B-4DD9-870D-D700F2EFA77C}" srcOrd="0" destOrd="0" presId="urn:microsoft.com/office/officeart/2005/8/layout/equation1"/>
    <dgm:cxn modelId="{B754A43D-C72F-4868-993A-F4398245CA22}" type="presOf" srcId="{092E51F2-B303-429F-82AE-F273E4141951}" destId="{23F2039A-E13E-4DE8-91BD-E829D6299654}" srcOrd="0" destOrd="0" presId="urn:microsoft.com/office/officeart/2005/8/layout/equation1"/>
    <dgm:cxn modelId="{62394753-96F6-4550-9A1A-58884B309C54}" type="presOf" srcId="{996B3C70-DB8E-4514-8571-7B0379AED032}" destId="{95EBFE58-8296-4C20-B129-7E809D377D56}" srcOrd="0" destOrd="0" presId="urn:microsoft.com/office/officeart/2005/8/layout/equation1"/>
    <dgm:cxn modelId="{EABE8363-3321-46BC-940B-3CF9EB8EC1A7}" type="presOf" srcId="{1FA794BE-0162-4B2C-A1F4-94546FC6F6A5}" destId="{DAC85D1C-0497-4A9C-9C7F-41CAACE04F0E}" srcOrd="0" destOrd="0" presId="urn:microsoft.com/office/officeart/2005/8/layout/equation1"/>
    <dgm:cxn modelId="{228FEA6F-30D7-41AC-A229-D1DD4CEBD188}" type="presOf" srcId="{C32B47EC-FD37-41E3-87B6-182996032FA1}" destId="{3010EEBA-89B6-4F89-9EC5-A5E774835421}" srcOrd="0" destOrd="0" presId="urn:microsoft.com/office/officeart/2005/8/layout/equation1"/>
    <dgm:cxn modelId="{E2D88F8E-6D4C-4DD8-90E6-E86060DA876A}" type="presOf" srcId="{6FEB9355-2562-4836-9350-8C5DF77EE3AB}" destId="{B6DD980B-D710-40C7-B349-3C8A904C288A}" srcOrd="0" destOrd="0" presId="urn:microsoft.com/office/officeart/2005/8/layout/equation1"/>
    <dgm:cxn modelId="{95EEAA98-D52E-4DA0-B97E-C568D46AD623}" type="presOf" srcId="{B820656A-9105-4448-AD60-7EAABDEF2C08}" destId="{87E77697-915A-4675-BBA8-AF21BBFD550B}" srcOrd="0" destOrd="0" presId="urn:microsoft.com/office/officeart/2005/8/layout/equation1"/>
    <dgm:cxn modelId="{F914F8A1-53C7-4279-B384-683370C82EC9}" type="presOf" srcId="{EA480162-0C43-472D-8DDA-A44AC7DC5EF9}" destId="{D1F782C0-EB23-43F9-84EC-7B10A6136389}" srcOrd="0" destOrd="0" presId="urn:microsoft.com/office/officeart/2005/8/layout/equation1"/>
    <dgm:cxn modelId="{D52CE7AD-C829-4AE6-8F61-53FE4215C528}" srcId="{1FA794BE-0162-4B2C-A1F4-94546FC6F6A5}" destId="{DE69E026-876F-479D-A4AF-9E33FD607640}" srcOrd="0" destOrd="0" parTransId="{476ED858-1544-4513-8B67-28FA57BA6116}" sibTransId="{6FEB9355-2562-4836-9350-8C5DF77EE3AB}"/>
    <dgm:cxn modelId="{C88D8FB0-2CDF-4C8B-98A4-64190A9C4C9F}" srcId="{1FA794BE-0162-4B2C-A1F4-94546FC6F6A5}" destId="{EA480162-0C43-472D-8DDA-A44AC7DC5EF9}" srcOrd="3" destOrd="0" parTransId="{F41680BB-7083-45EA-B71D-CE2A71BB00A0}" sibTransId="{7C12E1F6-50E6-46DE-B295-0D25D15255CD}"/>
    <dgm:cxn modelId="{6ADB84B1-8ADD-4575-B3B4-E4275D8BF87F}" srcId="{1FA794BE-0162-4B2C-A1F4-94546FC6F6A5}" destId="{8300AC22-3566-4A8C-AE4B-6F646DECA384}" srcOrd="2" destOrd="0" parTransId="{752A3314-5E91-4234-AB6C-ECE1EB6E9BFF}" sibTransId="{B820656A-9105-4448-AD60-7EAABDEF2C08}"/>
    <dgm:cxn modelId="{13A57EC2-1BEF-4A3C-82F8-B9D9F5280688}" type="presOf" srcId="{7C12E1F6-50E6-46DE-B295-0D25D15255CD}" destId="{72F37E1D-BBBF-4048-9DA9-246DD5A627AC}" srcOrd="0" destOrd="0" presId="urn:microsoft.com/office/officeart/2005/8/layout/equation1"/>
    <dgm:cxn modelId="{0D1E4DD3-E910-46FE-89CC-E9AFBF9EEA6A}" srcId="{1FA794BE-0162-4B2C-A1F4-94546FC6F6A5}" destId="{092E51F2-B303-429F-82AE-F273E4141951}" srcOrd="4" destOrd="0" parTransId="{F82223FB-94B3-413B-9BFB-5100CAB4332B}" sibTransId="{6A834E9A-5FE9-447B-805E-C116B038DC4D}"/>
    <dgm:cxn modelId="{B3BE47DF-031E-43DB-B95A-5D01779D02D2}" srcId="{1FA794BE-0162-4B2C-A1F4-94546FC6F6A5}" destId="{996B3C70-DB8E-4514-8571-7B0379AED032}" srcOrd="1" destOrd="0" parTransId="{9381B2AA-1EA4-4175-B65E-6DF074A5FC48}" sibTransId="{003F7096-8558-4564-9D37-D9A79FAC8D84}"/>
    <dgm:cxn modelId="{8DE77BE2-26A7-4E5C-AA8E-2CC70E26DA44}" type="presOf" srcId="{003F7096-8558-4564-9D37-D9A79FAC8D84}" destId="{82929389-FCF7-4755-AD49-90190FB929D4}" srcOrd="0" destOrd="0" presId="urn:microsoft.com/office/officeart/2005/8/layout/equation1"/>
    <dgm:cxn modelId="{4D0088E6-8AE3-488C-94AE-DB5ACB771053}" type="presOf" srcId="{1FBA453F-62B8-4DE8-94AD-B2648322368C}" destId="{7931A11A-F300-48A9-B4FF-64F6E0B39E94}" srcOrd="0" destOrd="0" presId="urn:microsoft.com/office/officeart/2005/8/layout/equation1"/>
    <dgm:cxn modelId="{73D830E7-8C18-4052-AF47-EE7C41827F83}" type="presOf" srcId="{6A834E9A-5FE9-447B-805E-C116B038DC4D}" destId="{8D2042F4-187C-4C99-AA3F-4CBEE0A61C46}" srcOrd="0" destOrd="0" presId="urn:microsoft.com/office/officeart/2005/8/layout/equation1"/>
    <dgm:cxn modelId="{F443A4A2-0B21-4E04-AD59-1986AD27B09C}" type="presParOf" srcId="{DAC85D1C-0497-4A9C-9C7F-41CAACE04F0E}" destId="{CDD087C5-4D86-4782-B8E0-EE76F36F825D}" srcOrd="0" destOrd="0" presId="urn:microsoft.com/office/officeart/2005/8/layout/equation1"/>
    <dgm:cxn modelId="{584998CB-F9A2-4B89-B359-D1656D30D22F}" type="presParOf" srcId="{DAC85D1C-0497-4A9C-9C7F-41CAACE04F0E}" destId="{7828A0B8-1942-47B8-92BE-0549685340EF}" srcOrd="1" destOrd="0" presId="urn:microsoft.com/office/officeart/2005/8/layout/equation1"/>
    <dgm:cxn modelId="{31F1176A-F984-451F-811E-12B1396C98DE}" type="presParOf" srcId="{DAC85D1C-0497-4A9C-9C7F-41CAACE04F0E}" destId="{B6DD980B-D710-40C7-B349-3C8A904C288A}" srcOrd="2" destOrd="0" presId="urn:microsoft.com/office/officeart/2005/8/layout/equation1"/>
    <dgm:cxn modelId="{B3B5D50E-D5F8-4235-B2C2-3349E46071B6}" type="presParOf" srcId="{DAC85D1C-0497-4A9C-9C7F-41CAACE04F0E}" destId="{0496D9EF-3447-4F93-B5E9-1B76FA36B928}" srcOrd="3" destOrd="0" presId="urn:microsoft.com/office/officeart/2005/8/layout/equation1"/>
    <dgm:cxn modelId="{23788C5A-9896-4F7A-8E17-0F651D134784}" type="presParOf" srcId="{DAC85D1C-0497-4A9C-9C7F-41CAACE04F0E}" destId="{95EBFE58-8296-4C20-B129-7E809D377D56}" srcOrd="4" destOrd="0" presId="urn:microsoft.com/office/officeart/2005/8/layout/equation1"/>
    <dgm:cxn modelId="{17AE0CCF-E421-4B80-B603-E74C6D3B519B}" type="presParOf" srcId="{DAC85D1C-0497-4A9C-9C7F-41CAACE04F0E}" destId="{94E3FA5E-32C3-4103-AE98-F336595C20CC}" srcOrd="5" destOrd="0" presId="urn:microsoft.com/office/officeart/2005/8/layout/equation1"/>
    <dgm:cxn modelId="{2CC07F7E-014A-472D-9BE7-C5DDD7C27EEF}" type="presParOf" srcId="{DAC85D1C-0497-4A9C-9C7F-41CAACE04F0E}" destId="{82929389-FCF7-4755-AD49-90190FB929D4}" srcOrd="6" destOrd="0" presId="urn:microsoft.com/office/officeart/2005/8/layout/equation1"/>
    <dgm:cxn modelId="{B8291066-0455-4018-96ED-6FE7D134B043}" type="presParOf" srcId="{DAC85D1C-0497-4A9C-9C7F-41CAACE04F0E}" destId="{7FF3A68C-4739-4ED9-AAD1-133972662671}" srcOrd="7" destOrd="0" presId="urn:microsoft.com/office/officeart/2005/8/layout/equation1"/>
    <dgm:cxn modelId="{0F6BB9F0-487B-4808-90C4-53DB141B7572}" type="presParOf" srcId="{DAC85D1C-0497-4A9C-9C7F-41CAACE04F0E}" destId="{69180C50-ED5B-4DD9-870D-D700F2EFA77C}" srcOrd="8" destOrd="0" presId="urn:microsoft.com/office/officeart/2005/8/layout/equation1"/>
    <dgm:cxn modelId="{898F0858-24D9-4377-99A4-08E19B068F95}" type="presParOf" srcId="{DAC85D1C-0497-4A9C-9C7F-41CAACE04F0E}" destId="{8AFC3DBD-26D7-4B96-A760-05B649E42485}" srcOrd="9" destOrd="0" presId="urn:microsoft.com/office/officeart/2005/8/layout/equation1"/>
    <dgm:cxn modelId="{692BC88F-0E46-4D3B-9B42-6000C066D055}" type="presParOf" srcId="{DAC85D1C-0497-4A9C-9C7F-41CAACE04F0E}" destId="{87E77697-915A-4675-BBA8-AF21BBFD550B}" srcOrd="10" destOrd="0" presId="urn:microsoft.com/office/officeart/2005/8/layout/equation1"/>
    <dgm:cxn modelId="{126E625A-EAD9-4BBD-B680-F99A9B7D30EC}" type="presParOf" srcId="{DAC85D1C-0497-4A9C-9C7F-41CAACE04F0E}" destId="{57329AA4-6171-4813-8624-9C1350693DBD}" srcOrd="11" destOrd="0" presId="urn:microsoft.com/office/officeart/2005/8/layout/equation1"/>
    <dgm:cxn modelId="{5AA525E9-ED36-4362-9E16-C297D1E0A780}" type="presParOf" srcId="{DAC85D1C-0497-4A9C-9C7F-41CAACE04F0E}" destId="{D1F782C0-EB23-43F9-84EC-7B10A6136389}" srcOrd="12" destOrd="0" presId="urn:microsoft.com/office/officeart/2005/8/layout/equation1"/>
    <dgm:cxn modelId="{A74C7B07-3FB9-44DC-9E43-EC62A2C8D318}" type="presParOf" srcId="{DAC85D1C-0497-4A9C-9C7F-41CAACE04F0E}" destId="{86298641-BA2E-4D24-9523-62C6934AD4EF}" srcOrd="13" destOrd="0" presId="urn:microsoft.com/office/officeart/2005/8/layout/equation1"/>
    <dgm:cxn modelId="{77DBFCBC-719A-4D8E-857B-51B4D8470E1C}" type="presParOf" srcId="{DAC85D1C-0497-4A9C-9C7F-41CAACE04F0E}" destId="{72F37E1D-BBBF-4048-9DA9-246DD5A627AC}" srcOrd="14" destOrd="0" presId="urn:microsoft.com/office/officeart/2005/8/layout/equation1"/>
    <dgm:cxn modelId="{EC660E04-92E4-43EA-9D13-87A0D0BE75D8}" type="presParOf" srcId="{DAC85D1C-0497-4A9C-9C7F-41CAACE04F0E}" destId="{49E0DF25-C8ED-482A-AFB9-39456E12171F}" srcOrd="15" destOrd="0" presId="urn:microsoft.com/office/officeart/2005/8/layout/equation1"/>
    <dgm:cxn modelId="{C20D2D7E-D166-4784-BDD1-3E9ED9C541BB}" type="presParOf" srcId="{DAC85D1C-0497-4A9C-9C7F-41CAACE04F0E}" destId="{23F2039A-E13E-4DE8-91BD-E829D6299654}" srcOrd="16" destOrd="0" presId="urn:microsoft.com/office/officeart/2005/8/layout/equation1"/>
    <dgm:cxn modelId="{42AE4C62-6996-4369-8644-7087557BA946}" type="presParOf" srcId="{DAC85D1C-0497-4A9C-9C7F-41CAACE04F0E}" destId="{325E8AB6-DB1A-4FC0-9AFC-ED4642ACAFFD}" srcOrd="17" destOrd="0" presId="urn:microsoft.com/office/officeart/2005/8/layout/equation1"/>
    <dgm:cxn modelId="{5DA8692F-7860-4932-8106-560782DF2B39}" type="presParOf" srcId="{DAC85D1C-0497-4A9C-9C7F-41CAACE04F0E}" destId="{8D2042F4-187C-4C99-AA3F-4CBEE0A61C46}" srcOrd="18" destOrd="0" presId="urn:microsoft.com/office/officeart/2005/8/layout/equation1"/>
    <dgm:cxn modelId="{46D64115-A579-491E-BFE4-701D88DA33F8}" type="presParOf" srcId="{DAC85D1C-0497-4A9C-9C7F-41CAACE04F0E}" destId="{145F5745-33B7-4E83-BFA7-9EE4EFF74EF3}" srcOrd="19" destOrd="0" presId="urn:microsoft.com/office/officeart/2005/8/layout/equation1"/>
    <dgm:cxn modelId="{04C93CBC-8042-4B0D-84AB-AA5B7E4EAAF3}" type="presParOf" srcId="{DAC85D1C-0497-4A9C-9C7F-41CAACE04F0E}" destId="{7931A11A-F300-48A9-B4FF-64F6E0B39E94}" srcOrd="20" destOrd="0" presId="urn:microsoft.com/office/officeart/2005/8/layout/equation1"/>
    <dgm:cxn modelId="{8F7F9A50-A1B3-4AEA-824F-ECBCF8C1E622}" type="presParOf" srcId="{DAC85D1C-0497-4A9C-9C7F-41CAACE04F0E}" destId="{F4356B62-B8DE-4E3E-8605-7A285A7865BE}" srcOrd="21" destOrd="0" presId="urn:microsoft.com/office/officeart/2005/8/layout/equation1"/>
    <dgm:cxn modelId="{4EF1ADDF-DADE-4280-9EAA-8CE347DB5F99}" type="presParOf" srcId="{DAC85D1C-0497-4A9C-9C7F-41CAACE04F0E}" destId="{5BE1EA42-CF91-4EE4-BD7F-DAE5F6C57DFA}" srcOrd="22" destOrd="0" presId="urn:microsoft.com/office/officeart/2005/8/layout/equation1"/>
    <dgm:cxn modelId="{AEF85594-3E7A-4F5C-8701-A47DF9D42041}" type="presParOf" srcId="{DAC85D1C-0497-4A9C-9C7F-41CAACE04F0E}" destId="{CD49AB2D-3989-491E-B15C-BC053682045F}" srcOrd="23" destOrd="0" presId="urn:microsoft.com/office/officeart/2005/8/layout/equation1"/>
    <dgm:cxn modelId="{6FCA1679-12FD-4133-AFCD-566C468024C2}" type="presParOf" srcId="{DAC85D1C-0497-4A9C-9C7F-41CAACE04F0E}" destId="{3010EEBA-89B6-4F89-9EC5-A5E774835421}"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D5C2C-0F89-44A4-8371-7D91165B25D5}">
      <dsp:nvSpPr>
        <dsp:cNvPr id="0" name=""/>
        <dsp:cNvSpPr/>
      </dsp:nvSpPr>
      <dsp:spPr>
        <a:xfrm>
          <a:off x="890396" y="468072"/>
          <a:ext cx="1658321" cy="1106100"/>
        </a:xfrm>
        <a:prstGeom prst="rect">
          <a:avLst/>
        </a:prstGeom>
        <a:solidFill>
          <a:schemeClr val="accent1">
            <a:alpha val="90000"/>
            <a:tint val="40000"/>
            <a:hueOff val="0"/>
            <a:satOff val="0"/>
            <a:lumOff val="0"/>
            <a:alphaOff val="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Slowest</a:t>
          </a:r>
        </a:p>
      </dsp:txBody>
      <dsp:txXfrm>
        <a:off x="1155727" y="468072"/>
        <a:ext cx="1392990" cy="1106100"/>
      </dsp:txXfrm>
    </dsp:sp>
    <dsp:sp modelId="{7B1226F2-DF54-4511-8787-00F86BBB5778}">
      <dsp:nvSpPr>
        <dsp:cNvPr id="0" name=""/>
        <dsp:cNvSpPr/>
      </dsp:nvSpPr>
      <dsp:spPr>
        <a:xfrm>
          <a:off x="890396" y="1574173"/>
          <a:ext cx="1658321" cy="1106100"/>
        </a:xfrm>
        <a:prstGeom prst="rect">
          <a:avLst/>
        </a:prstGeom>
        <a:solidFill>
          <a:schemeClr val="accent5">
            <a:lumMod val="20000"/>
            <a:lumOff val="80000"/>
            <a:alpha val="9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Text only</a:t>
          </a:r>
        </a:p>
      </dsp:txBody>
      <dsp:txXfrm>
        <a:off x="1155727" y="1574173"/>
        <a:ext cx="1392990" cy="1106100"/>
      </dsp:txXfrm>
    </dsp:sp>
    <dsp:sp modelId="{141928CE-DC11-4515-9D46-B62B086325D8}">
      <dsp:nvSpPr>
        <dsp:cNvPr id="0" name=""/>
        <dsp:cNvSpPr/>
      </dsp:nvSpPr>
      <dsp:spPr>
        <a:xfrm>
          <a:off x="890396" y="2680273"/>
          <a:ext cx="1658321" cy="1106100"/>
        </a:xfrm>
        <a:prstGeom prst="rect">
          <a:avLst/>
        </a:prstGeom>
        <a:solidFill>
          <a:srgbClr val="F2F2F2">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ChatGPT Free</a:t>
          </a:r>
        </a:p>
      </dsp:txBody>
      <dsp:txXfrm>
        <a:off x="1155727" y="2680273"/>
        <a:ext cx="1392990" cy="1106100"/>
      </dsp:txXfrm>
    </dsp:sp>
    <dsp:sp modelId="{2DDF47D0-B62B-4017-9BCE-6428FFE2A588}">
      <dsp:nvSpPr>
        <dsp:cNvPr id="0" name=""/>
        <dsp:cNvSpPr/>
      </dsp:nvSpPr>
      <dsp:spPr>
        <a:xfrm>
          <a:off x="5958" y="25853"/>
          <a:ext cx="1105547" cy="1105547"/>
        </a:xfrm>
        <a:prstGeom prst="ellipse">
          <a:avLst/>
        </a:prstGeom>
        <a:solidFill>
          <a:srgbClr val="27AFBA"/>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AU" sz="2500" kern="1200" dirty="0"/>
            <a:t>GPT-3.5</a:t>
          </a:r>
        </a:p>
      </dsp:txBody>
      <dsp:txXfrm>
        <a:off x="167862" y="187757"/>
        <a:ext cx="781739" cy="781739"/>
      </dsp:txXfrm>
    </dsp:sp>
    <dsp:sp modelId="{46EA68B6-3B5F-4173-A97F-C118A41D6AA6}">
      <dsp:nvSpPr>
        <dsp:cNvPr id="0" name=""/>
        <dsp:cNvSpPr/>
      </dsp:nvSpPr>
      <dsp:spPr>
        <a:xfrm>
          <a:off x="3654265" y="468072"/>
          <a:ext cx="1658321" cy="1106100"/>
        </a:xfrm>
        <a:prstGeom prst="rect">
          <a:avLst/>
        </a:prstGeom>
        <a:solidFill>
          <a:schemeClr val="accent1">
            <a:alpha val="90000"/>
            <a:tint val="40000"/>
            <a:hueOff val="0"/>
            <a:satOff val="0"/>
            <a:lumOff val="0"/>
            <a:alphaOff val="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Standard</a:t>
          </a:r>
        </a:p>
      </dsp:txBody>
      <dsp:txXfrm>
        <a:off x="3919596" y="468072"/>
        <a:ext cx="1392990" cy="1106100"/>
      </dsp:txXfrm>
    </dsp:sp>
    <dsp:sp modelId="{ACCDB3CC-0449-4D14-BAF6-C0CCC49271E7}">
      <dsp:nvSpPr>
        <dsp:cNvPr id="0" name=""/>
        <dsp:cNvSpPr/>
      </dsp:nvSpPr>
      <dsp:spPr>
        <a:xfrm>
          <a:off x="3654265" y="1574173"/>
          <a:ext cx="1658321" cy="1106100"/>
        </a:xfrm>
        <a:prstGeom prst="rect">
          <a:avLst/>
        </a:prstGeom>
        <a:solidFill>
          <a:schemeClr val="accent5">
            <a:lumMod val="20000"/>
            <a:lumOff val="80000"/>
            <a:alpha val="9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Text &amp; image</a:t>
          </a:r>
        </a:p>
      </dsp:txBody>
      <dsp:txXfrm>
        <a:off x="3919596" y="1574173"/>
        <a:ext cx="1392990" cy="1106100"/>
      </dsp:txXfrm>
    </dsp:sp>
    <dsp:sp modelId="{B17848FB-754B-46A7-9D7F-19C6D168CDAE}">
      <dsp:nvSpPr>
        <dsp:cNvPr id="0" name=""/>
        <dsp:cNvSpPr/>
      </dsp:nvSpPr>
      <dsp:spPr>
        <a:xfrm>
          <a:off x="3654265" y="2680273"/>
          <a:ext cx="1658321" cy="1106100"/>
        </a:xfrm>
        <a:prstGeom prst="rect">
          <a:avLst/>
        </a:prstGeom>
        <a:solidFill>
          <a:srgbClr val="F2F2F2">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ChatGPT Plus</a:t>
          </a:r>
        </a:p>
      </dsp:txBody>
      <dsp:txXfrm>
        <a:off x="3919596" y="2680273"/>
        <a:ext cx="1392990" cy="1106100"/>
      </dsp:txXfrm>
    </dsp:sp>
    <dsp:sp modelId="{15E8A2C8-EDCB-40CE-90F5-11405FAAC222}">
      <dsp:nvSpPr>
        <dsp:cNvPr id="0" name=""/>
        <dsp:cNvSpPr/>
      </dsp:nvSpPr>
      <dsp:spPr>
        <a:xfrm>
          <a:off x="2769827" y="25853"/>
          <a:ext cx="1105547" cy="1105547"/>
        </a:xfrm>
        <a:prstGeom prst="ellipse">
          <a:avLst/>
        </a:prstGeom>
        <a:solidFill>
          <a:srgbClr val="27AFBA"/>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AU" sz="2500" kern="1200" dirty="0"/>
            <a:t>GPT-4</a:t>
          </a:r>
        </a:p>
      </dsp:txBody>
      <dsp:txXfrm>
        <a:off x="2931731" y="187757"/>
        <a:ext cx="781739" cy="781739"/>
      </dsp:txXfrm>
    </dsp:sp>
    <dsp:sp modelId="{78C65158-BF08-4C59-B4DF-57E44F0EEAAF}">
      <dsp:nvSpPr>
        <dsp:cNvPr id="0" name=""/>
        <dsp:cNvSpPr/>
      </dsp:nvSpPr>
      <dsp:spPr>
        <a:xfrm>
          <a:off x="6418134" y="468072"/>
          <a:ext cx="1658321" cy="1106100"/>
        </a:xfrm>
        <a:prstGeom prst="rect">
          <a:avLst/>
        </a:prstGeom>
        <a:solidFill>
          <a:schemeClr val="accent1">
            <a:alpha val="90000"/>
            <a:tint val="40000"/>
            <a:hueOff val="0"/>
            <a:satOff val="0"/>
            <a:lumOff val="0"/>
            <a:alphaOff val="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Fastest</a:t>
          </a:r>
        </a:p>
      </dsp:txBody>
      <dsp:txXfrm>
        <a:off x="6683465" y="468072"/>
        <a:ext cx="1392990" cy="1106100"/>
      </dsp:txXfrm>
    </dsp:sp>
    <dsp:sp modelId="{0D1B5A31-ECBC-4253-A1B6-EC9B51F4C4E8}">
      <dsp:nvSpPr>
        <dsp:cNvPr id="0" name=""/>
        <dsp:cNvSpPr/>
      </dsp:nvSpPr>
      <dsp:spPr>
        <a:xfrm>
          <a:off x="6418134" y="1574173"/>
          <a:ext cx="1658321" cy="1106100"/>
        </a:xfrm>
        <a:prstGeom prst="rect">
          <a:avLst/>
        </a:prstGeom>
        <a:solidFill>
          <a:schemeClr val="accent5">
            <a:lumMod val="20000"/>
            <a:lumOff val="80000"/>
            <a:alpha val="9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Multimodal</a:t>
          </a:r>
        </a:p>
      </dsp:txBody>
      <dsp:txXfrm>
        <a:off x="6683465" y="1574173"/>
        <a:ext cx="1392990" cy="1106100"/>
      </dsp:txXfrm>
    </dsp:sp>
    <dsp:sp modelId="{4AE4055E-B065-47F9-A1B1-5419514FCB87}">
      <dsp:nvSpPr>
        <dsp:cNvPr id="0" name=""/>
        <dsp:cNvSpPr/>
      </dsp:nvSpPr>
      <dsp:spPr>
        <a:xfrm>
          <a:off x="6418134" y="2680273"/>
          <a:ext cx="1658321" cy="1106100"/>
        </a:xfrm>
        <a:prstGeom prst="rect">
          <a:avLst/>
        </a:prstGeom>
        <a:solidFill>
          <a:srgbClr val="F2F2F2">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ChatGPT Plus</a:t>
          </a:r>
        </a:p>
      </dsp:txBody>
      <dsp:txXfrm>
        <a:off x="6683465" y="2680273"/>
        <a:ext cx="1392990" cy="1106100"/>
      </dsp:txXfrm>
    </dsp:sp>
    <dsp:sp modelId="{C390EDFA-3F2C-4ACC-92C3-3F8EF03DDD35}">
      <dsp:nvSpPr>
        <dsp:cNvPr id="0" name=""/>
        <dsp:cNvSpPr/>
      </dsp:nvSpPr>
      <dsp:spPr>
        <a:xfrm>
          <a:off x="5533696" y="25853"/>
          <a:ext cx="1105547" cy="1105547"/>
        </a:xfrm>
        <a:prstGeom prst="ellipse">
          <a:avLst/>
        </a:prstGeom>
        <a:solidFill>
          <a:srgbClr val="27AFBA"/>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AU" sz="2500" kern="1200"/>
            <a:t>GPT-4 Turbo</a:t>
          </a:r>
          <a:endParaRPr lang="en-AU" sz="2500" kern="1200" dirty="0"/>
        </a:p>
      </dsp:txBody>
      <dsp:txXfrm>
        <a:off x="5695600" y="187757"/>
        <a:ext cx="781739" cy="781739"/>
      </dsp:txXfrm>
    </dsp:sp>
    <dsp:sp modelId="{BCF80284-7C00-42B6-89C1-3D2DD56BD662}">
      <dsp:nvSpPr>
        <dsp:cNvPr id="0" name=""/>
        <dsp:cNvSpPr/>
      </dsp:nvSpPr>
      <dsp:spPr>
        <a:xfrm>
          <a:off x="9182003" y="468072"/>
          <a:ext cx="1658321" cy="1106100"/>
        </a:xfrm>
        <a:prstGeom prst="rect">
          <a:avLst/>
        </a:prstGeom>
        <a:solidFill>
          <a:schemeClr val="accent1">
            <a:alpha val="90000"/>
            <a:tint val="40000"/>
            <a:hueOff val="0"/>
            <a:satOff val="0"/>
            <a:lumOff val="0"/>
            <a:alphaOff val="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Most Powerful</a:t>
          </a:r>
        </a:p>
      </dsp:txBody>
      <dsp:txXfrm>
        <a:off x="9447334" y="468072"/>
        <a:ext cx="1392990" cy="1106100"/>
      </dsp:txXfrm>
    </dsp:sp>
    <dsp:sp modelId="{459DEAC2-B324-4124-AA45-42CD339F5294}">
      <dsp:nvSpPr>
        <dsp:cNvPr id="0" name=""/>
        <dsp:cNvSpPr/>
      </dsp:nvSpPr>
      <dsp:spPr>
        <a:xfrm>
          <a:off x="9182003" y="1574173"/>
          <a:ext cx="1658321" cy="1106100"/>
        </a:xfrm>
        <a:prstGeom prst="rect">
          <a:avLst/>
        </a:prstGeom>
        <a:solidFill>
          <a:schemeClr val="accent5">
            <a:lumMod val="20000"/>
            <a:lumOff val="80000"/>
            <a:alpha val="9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Multimodal</a:t>
          </a:r>
        </a:p>
      </dsp:txBody>
      <dsp:txXfrm>
        <a:off x="9447334" y="1574173"/>
        <a:ext cx="1392990" cy="1106100"/>
      </dsp:txXfrm>
    </dsp:sp>
    <dsp:sp modelId="{CEDF0219-E228-4B58-BEA2-1BD7FCF4A0F3}">
      <dsp:nvSpPr>
        <dsp:cNvPr id="0" name=""/>
        <dsp:cNvSpPr/>
      </dsp:nvSpPr>
      <dsp:spPr>
        <a:xfrm>
          <a:off x="9182003" y="2680273"/>
          <a:ext cx="1658321" cy="1106100"/>
        </a:xfrm>
        <a:prstGeom prst="rect">
          <a:avLst/>
        </a:prstGeom>
        <a:solidFill>
          <a:srgbClr val="F2F2F2">
            <a:alpha val="90000"/>
          </a:srgb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AU" sz="2000" kern="1200" dirty="0"/>
            <a:t>ChatGPT Enterprise</a:t>
          </a:r>
        </a:p>
      </dsp:txBody>
      <dsp:txXfrm>
        <a:off x="9447334" y="2680273"/>
        <a:ext cx="1392990" cy="1106100"/>
      </dsp:txXfrm>
    </dsp:sp>
    <dsp:sp modelId="{3BBB39AE-C1C9-4009-BCE4-C5552A557D20}">
      <dsp:nvSpPr>
        <dsp:cNvPr id="0" name=""/>
        <dsp:cNvSpPr/>
      </dsp:nvSpPr>
      <dsp:spPr>
        <a:xfrm>
          <a:off x="8297565" y="25853"/>
          <a:ext cx="1105547" cy="1105547"/>
        </a:xfrm>
        <a:prstGeom prst="ellipse">
          <a:avLst/>
        </a:prstGeom>
        <a:solidFill>
          <a:srgbClr val="27AFBA"/>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AU" sz="2500" kern="1200" dirty="0"/>
            <a:t>GPT-4o</a:t>
          </a:r>
        </a:p>
      </dsp:txBody>
      <dsp:txXfrm>
        <a:off x="8459469" y="187757"/>
        <a:ext cx="781739" cy="781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087C5-4D86-4782-B8E0-EE76F36F825D}">
      <dsp:nvSpPr>
        <dsp:cNvPr id="0" name=""/>
        <dsp:cNvSpPr/>
      </dsp:nvSpPr>
      <dsp:spPr>
        <a:xfrm>
          <a:off x="1371" y="678007"/>
          <a:ext cx="931877" cy="931877"/>
        </a:xfrm>
        <a:prstGeom prst="ellipse">
          <a:avLst/>
        </a:prstGeom>
        <a:solidFill>
          <a:srgbClr val="3792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dirty="0"/>
            <a:t>Task</a:t>
          </a:r>
          <a:endParaRPr lang="en-AU" sz="1300" kern="1200" dirty="0"/>
        </a:p>
      </dsp:txBody>
      <dsp:txXfrm>
        <a:off x="137841" y="814477"/>
        <a:ext cx="658937" cy="658937"/>
      </dsp:txXfrm>
    </dsp:sp>
    <dsp:sp modelId="{B6DD980B-D710-40C7-B349-3C8A904C288A}">
      <dsp:nvSpPr>
        <dsp:cNvPr id="0" name=""/>
        <dsp:cNvSpPr/>
      </dsp:nvSpPr>
      <dsp:spPr>
        <a:xfrm>
          <a:off x="1008916" y="873701"/>
          <a:ext cx="540488" cy="540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1080558" y="1080384"/>
        <a:ext cx="397204" cy="127122"/>
      </dsp:txXfrm>
    </dsp:sp>
    <dsp:sp modelId="{95EBFE58-8296-4C20-B129-7E809D377D56}">
      <dsp:nvSpPr>
        <dsp:cNvPr id="0" name=""/>
        <dsp:cNvSpPr/>
      </dsp:nvSpPr>
      <dsp:spPr>
        <a:xfrm>
          <a:off x="1625074" y="678007"/>
          <a:ext cx="931877" cy="931877"/>
        </a:xfrm>
        <a:prstGeom prst="ellipse">
          <a:avLst/>
        </a:prstGeom>
        <a:solidFill>
          <a:srgbClr val="F18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dirty="0"/>
            <a:t>Context  </a:t>
          </a:r>
          <a:endParaRPr lang="en-AU" sz="1300" kern="1200" dirty="0"/>
        </a:p>
      </dsp:txBody>
      <dsp:txXfrm>
        <a:off x="1761544" y="814477"/>
        <a:ext cx="658937" cy="658937"/>
      </dsp:txXfrm>
    </dsp:sp>
    <dsp:sp modelId="{82929389-FCF7-4755-AD49-90190FB929D4}">
      <dsp:nvSpPr>
        <dsp:cNvPr id="0" name=""/>
        <dsp:cNvSpPr/>
      </dsp:nvSpPr>
      <dsp:spPr>
        <a:xfrm>
          <a:off x="2632619" y="873701"/>
          <a:ext cx="540488" cy="540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2704261" y="1080384"/>
        <a:ext cx="397204" cy="127122"/>
      </dsp:txXfrm>
    </dsp:sp>
    <dsp:sp modelId="{69180C50-ED5B-4DD9-870D-D700F2EFA77C}">
      <dsp:nvSpPr>
        <dsp:cNvPr id="0" name=""/>
        <dsp:cNvSpPr/>
      </dsp:nvSpPr>
      <dsp:spPr>
        <a:xfrm>
          <a:off x="3248776" y="678007"/>
          <a:ext cx="931877" cy="931877"/>
        </a:xfrm>
        <a:prstGeom prst="ellipse">
          <a:avLst/>
        </a:prstGeom>
        <a:solidFill>
          <a:srgbClr val="F18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dirty="0"/>
            <a:t>Exemplar </a:t>
          </a:r>
          <a:endParaRPr lang="en-AU" sz="1300" kern="1200" dirty="0"/>
        </a:p>
      </dsp:txBody>
      <dsp:txXfrm>
        <a:off x="3385246" y="814477"/>
        <a:ext cx="658937" cy="658937"/>
      </dsp:txXfrm>
    </dsp:sp>
    <dsp:sp modelId="{87E77697-915A-4675-BBA8-AF21BBFD550B}">
      <dsp:nvSpPr>
        <dsp:cNvPr id="0" name=""/>
        <dsp:cNvSpPr/>
      </dsp:nvSpPr>
      <dsp:spPr>
        <a:xfrm>
          <a:off x="4256322" y="873701"/>
          <a:ext cx="540488" cy="540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4327964" y="1080384"/>
        <a:ext cx="397204" cy="127122"/>
      </dsp:txXfrm>
    </dsp:sp>
    <dsp:sp modelId="{D1F782C0-EB23-43F9-84EC-7B10A6136389}">
      <dsp:nvSpPr>
        <dsp:cNvPr id="0" name=""/>
        <dsp:cNvSpPr/>
      </dsp:nvSpPr>
      <dsp:spPr>
        <a:xfrm>
          <a:off x="4872479" y="678007"/>
          <a:ext cx="931877" cy="931877"/>
        </a:xfrm>
        <a:prstGeom prst="ellipse">
          <a:avLst/>
        </a:prstGeom>
        <a:solidFill>
          <a:srgbClr val="00A6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a:t>Persona  </a:t>
          </a:r>
          <a:endParaRPr lang="en-AU" sz="1300" kern="1200"/>
        </a:p>
      </dsp:txBody>
      <dsp:txXfrm>
        <a:off x="5008949" y="814477"/>
        <a:ext cx="658937" cy="658937"/>
      </dsp:txXfrm>
    </dsp:sp>
    <dsp:sp modelId="{72F37E1D-BBBF-4048-9DA9-246DD5A627AC}">
      <dsp:nvSpPr>
        <dsp:cNvPr id="0" name=""/>
        <dsp:cNvSpPr/>
      </dsp:nvSpPr>
      <dsp:spPr>
        <a:xfrm>
          <a:off x="5880025" y="873701"/>
          <a:ext cx="540488" cy="540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5951667" y="1080384"/>
        <a:ext cx="397204" cy="127122"/>
      </dsp:txXfrm>
    </dsp:sp>
    <dsp:sp modelId="{23F2039A-E13E-4DE8-91BD-E829D6299654}">
      <dsp:nvSpPr>
        <dsp:cNvPr id="0" name=""/>
        <dsp:cNvSpPr/>
      </dsp:nvSpPr>
      <dsp:spPr>
        <a:xfrm>
          <a:off x="6496182" y="678007"/>
          <a:ext cx="931877" cy="931877"/>
        </a:xfrm>
        <a:prstGeom prst="ellipse">
          <a:avLst/>
        </a:prstGeom>
        <a:solidFill>
          <a:srgbClr val="00A6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a:t>Format  </a:t>
          </a:r>
          <a:endParaRPr lang="en-AU" sz="1300" kern="1200"/>
        </a:p>
      </dsp:txBody>
      <dsp:txXfrm>
        <a:off x="6632652" y="814477"/>
        <a:ext cx="658937" cy="658937"/>
      </dsp:txXfrm>
    </dsp:sp>
    <dsp:sp modelId="{8D2042F4-187C-4C99-AA3F-4CBEE0A61C46}">
      <dsp:nvSpPr>
        <dsp:cNvPr id="0" name=""/>
        <dsp:cNvSpPr/>
      </dsp:nvSpPr>
      <dsp:spPr>
        <a:xfrm>
          <a:off x="7503728" y="873701"/>
          <a:ext cx="540488" cy="540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7575370" y="1080384"/>
        <a:ext cx="397204" cy="127122"/>
      </dsp:txXfrm>
    </dsp:sp>
    <dsp:sp modelId="{7931A11A-F300-48A9-B4FF-64F6E0B39E94}">
      <dsp:nvSpPr>
        <dsp:cNvPr id="0" name=""/>
        <dsp:cNvSpPr/>
      </dsp:nvSpPr>
      <dsp:spPr>
        <a:xfrm>
          <a:off x="8119885" y="678007"/>
          <a:ext cx="931877" cy="931877"/>
        </a:xfrm>
        <a:prstGeom prst="ellipse">
          <a:avLst/>
        </a:prstGeom>
        <a:solidFill>
          <a:srgbClr val="00A6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baseline="0" dirty="0"/>
            <a:t>Tone</a:t>
          </a:r>
          <a:endParaRPr lang="en-AU" sz="1300" kern="1200" dirty="0"/>
        </a:p>
      </dsp:txBody>
      <dsp:txXfrm>
        <a:off x="8256355" y="814477"/>
        <a:ext cx="658937" cy="658937"/>
      </dsp:txXfrm>
    </dsp:sp>
    <dsp:sp modelId="{5BE1EA42-CF91-4EE4-BD7F-DAE5F6C57DFA}">
      <dsp:nvSpPr>
        <dsp:cNvPr id="0" name=""/>
        <dsp:cNvSpPr/>
      </dsp:nvSpPr>
      <dsp:spPr>
        <a:xfrm>
          <a:off x="9127431" y="873701"/>
          <a:ext cx="540488" cy="54048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9199073" y="985042"/>
        <a:ext cx="397204" cy="317806"/>
      </dsp:txXfrm>
    </dsp:sp>
    <dsp:sp modelId="{3010EEBA-89B6-4F89-9EC5-A5E774835421}">
      <dsp:nvSpPr>
        <dsp:cNvPr id="0" name=""/>
        <dsp:cNvSpPr/>
      </dsp:nvSpPr>
      <dsp:spPr>
        <a:xfrm>
          <a:off x="9743588" y="678007"/>
          <a:ext cx="931877" cy="931877"/>
        </a:xfrm>
        <a:prstGeom prst="ellipse">
          <a:avLst/>
        </a:prstGeom>
        <a:solidFill>
          <a:srgbClr val="0253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PROMPT</a:t>
          </a:r>
        </a:p>
      </dsp:txBody>
      <dsp:txXfrm>
        <a:off x="9880058" y="814477"/>
        <a:ext cx="658937" cy="65893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9BFB-34CA-5544-85E7-03CFF943E94F}" type="datetimeFigureOut">
              <a:rPr lang="en-US" smtClean="0"/>
              <a:t>8/23/24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858D6-3CBE-D245-8814-1AB8D45C6919}" type="slidenum">
              <a:rPr lang="en-US" smtClean="0"/>
              <a:t>‹#›</a:t>
            </a:fld>
            <a:endParaRPr lang="en-US"/>
          </a:p>
        </p:txBody>
      </p:sp>
    </p:spTree>
    <p:extLst>
      <p:ext uri="{BB962C8B-B14F-4D97-AF65-F5344CB8AC3E}">
        <p14:creationId xmlns:p14="http://schemas.microsoft.com/office/powerpoint/2010/main" val="328360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enai.com/index/sor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pilot.microsoft.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t9gmyvf7JYo?si=XaY9fh_2-2nQPl5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microsoft.com/en-us/copilot/privacy-and-protections#commercial-data-prote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800"/>
              </a:spcBef>
              <a:spcAft>
                <a:spcPts val="400"/>
              </a:spcAft>
            </a:pPr>
            <a:r>
              <a:rPr lang="en-AU"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Welcome, Introductions &amp; Housekeeping</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Good morning. Thank you all for coming to our AI Boot camp session. We are very happy to have you with us today.</a:t>
            </a:r>
          </a:p>
          <a:p>
            <a:pPr marL="342900" lvl="0" indent="-342900">
              <a:lnSpc>
                <a:spcPct val="115000"/>
              </a:lnSpc>
              <a:spcAft>
                <a:spcPts val="800"/>
              </a:spcAft>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I’d like to begin by acknowledging the indigenous owners of the land on which we are collectively gathered. I pay my respects to Elders past, present and emerging. I acknowledge that sovereignty was never ceded and that this always was and always will be aboriginal land.</a:t>
            </a:r>
          </a:p>
          <a:p>
            <a:pPr marL="342900" lvl="0" indent="-342900">
              <a:lnSpc>
                <a:spcPct val="115000"/>
              </a:lnSpc>
              <a:spcAft>
                <a:spcPts val="800"/>
              </a:spcAft>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My name is Marlon. My pronouns are he/him and I’m an educational designer with CTL here at SCU. I’ll start by confessing that, I’m not an AI expert. My background is in teacher training and learning design. That said, I am an educational technology nerd, and I’ve spent the past year or somewhat obsessively learning about the AI tools I’ll show you today, so very happy to walk you through the basics.</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Some housekeeping. Today’s session is being recorded. After the session, you will be able to access the recording, the slides and any resources via Scout. </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We have over 250 attendees here today, which is fantastic, but that means we may not have time to respond everyone’s questions. If do you have questions during the session, please feel free to add them to the chat. I’ll try to check in when </a:t>
            </a:r>
            <a:r>
              <a:rPr lang="en-AU" sz="1800" kern="100">
                <a:effectLst/>
                <a:latin typeface="Aptos" panose="020B0004020202020204" pitchFamily="34" charset="0"/>
                <a:ea typeface="Aptos" panose="020B0004020202020204" pitchFamily="34" charset="0"/>
                <a:cs typeface="Times New Roman" panose="02020603050405020304" pitchFamily="18" charset="0"/>
              </a:rPr>
              <a:t>we can. We’ll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also try to leave some time at the end for Q&amp;A.</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I’ll be moving quickly today as there is a bit to cover. So, I recommend that while I’m demonstrating, just watch. Don’t worry about trying to follow along at home. You’ll have access to the recording, and we’ll cut that up so you can skip ahead to the sections that are most relevant to your needs.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I’ve also created a Padlet of </a:t>
            </a:r>
            <a:r>
              <a:rPr lang="en-AU" sz="1000" kern="100" dirty="0">
                <a:effectLst/>
                <a:latin typeface="Aptos" panose="020B0004020202020204" pitchFamily="34" charset="0"/>
                <a:ea typeface="Aptos" panose="020B0004020202020204" pitchFamily="34" charset="0"/>
                <a:cs typeface="Times New Roman" panose="02020603050405020304" pitchFamily="18" charset="0"/>
              </a:rPr>
              <a:t>resources for you, which will include today’s slide as well as links to relevant tutorials,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free courses, prompting guides. Everything I wanted to know when I was first starting out. </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This session is designed to be a practical introduction to AI chatbots for beginners. We’ll spend most of our time looking at ChatGPT and Copilot and how they work. So, if you have never used these tools before, or you have very limited experience, then this is a good session for you.  </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Conversely, if you are already familiar with the basic features and functions of these platforms, then you’ll probably know a fair bit of what I’m going to cover today. In that case, feel free to drop out at anytime, but be sure to check out the resources which have some more advanced tutorials.</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Finally. we’d love to know what types of training you’d like moving forward. So, we’ve put together this Zoom poll, and your answer will help us to provide target training in future. [Start Poll]. </a:t>
            </a: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1</a:t>
            </a:fld>
            <a:endParaRPr lang="en-US"/>
          </a:p>
        </p:txBody>
      </p:sp>
    </p:spTree>
    <p:extLst>
      <p:ext uri="{BB962C8B-B14F-4D97-AF65-F5344CB8AC3E}">
        <p14:creationId xmlns:p14="http://schemas.microsoft.com/office/powerpoint/2010/main" val="366544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r>
              <a:rPr lang="en-AU" sz="1200" b="1" dirty="0"/>
              <a:t>Start, Rename, Delete and Archive Chats</a:t>
            </a:r>
          </a:p>
          <a:p>
            <a:pPr marL="285750" lvl="0" indent="-285750">
              <a:lnSpc>
                <a:spcPct val="115000"/>
              </a:lnSpc>
              <a:spcAft>
                <a:spcPts val="800"/>
              </a:spcAft>
              <a:buFont typeface="Arial" panose="020B0604020202020204" pitchFamily="34" charset="0"/>
              <a:buChar char="•"/>
            </a:pPr>
            <a:r>
              <a:rPr lang="en-AU" sz="1200" b="0" dirty="0"/>
              <a:t>To </a:t>
            </a:r>
            <a:r>
              <a:rPr lang="en-AU" sz="1200" b="1" dirty="0"/>
              <a:t>start a new chat</a:t>
            </a:r>
            <a:r>
              <a:rPr lang="en-AU" sz="1200" b="0" dirty="0"/>
              <a:t>, select the pencil icon.</a:t>
            </a:r>
          </a:p>
          <a:p>
            <a:pPr marL="285750" lvl="0" indent="-285750">
              <a:lnSpc>
                <a:spcPct val="115000"/>
              </a:lnSpc>
              <a:spcAft>
                <a:spcPts val="800"/>
              </a:spcAft>
              <a:buFont typeface="Arial" panose="020B0604020202020204" pitchFamily="34" charset="0"/>
              <a:buChar char="•"/>
            </a:pPr>
            <a:r>
              <a:rPr lang="en-AU" sz="1200" b="0" dirty="0"/>
              <a:t>Here is where you open the </a:t>
            </a:r>
            <a:r>
              <a:rPr lang="en-AU" sz="1200" b="1" dirty="0"/>
              <a:t>side bar </a:t>
            </a:r>
            <a:r>
              <a:rPr lang="en-AU" sz="1200" b="0" dirty="0"/>
              <a:t>which will show you your </a:t>
            </a:r>
            <a:r>
              <a:rPr lang="en-AU" sz="1200" b="1" dirty="0"/>
              <a:t>recent chat history</a:t>
            </a:r>
            <a:r>
              <a:rPr lang="en-AU" sz="1200" b="0" dirty="0"/>
              <a:t>.</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b="0" dirty="0"/>
              <a:t>Select the </a:t>
            </a:r>
            <a:r>
              <a:rPr lang="en-AU" sz="1200" b="1" dirty="0"/>
              <a:t>three dots</a:t>
            </a:r>
            <a:r>
              <a:rPr lang="en-AU" sz="1200" b="0" dirty="0"/>
              <a:t> next to an individual chat, this will bring up </a:t>
            </a:r>
            <a:r>
              <a:rPr lang="en-AU" sz="1200" b="1" dirty="0"/>
              <a:t>options</a:t>
            </a:r>
            <a:r>
              <a:rPr lang="en-AU" sz="1200" b="0" dirty="0"/>
              <a:t> to </a:t>
            </a:r>
            <a:r>
              <a:rPr lang="en-AU" sz="1200" b="1" dirty="0"/>
              <a:t>share</a:t>
            </a:r>
            <a:r>
              <a:rPr lang="en-AU" sz="1200" b="0" dirty="0"/>
              <a:t>, </a:t>
            </a:r>
            <a:r>
              <a:rPr lang="en-AU" sz="1200" b="1" dirty="0"/>
              <a:t>rename</a:t>
            </a:r>
            <a:r>
              <a:rPr lang="en-AU" sz="1200" b="0" dirty="0"/>
              <a:t>, </a:t>
            </a:r>
            <a:r>
              <a:rPr lang="en-AU" sz="1200" b="1" dirty="0"/>
              <a:t>delete</a:t>
            </a:r>
            <a:r>
              <a:rPr lang="en-AU" sz="1200" b="0" dirty="0"/>
              <a:t> or </a:t>
            </a:r>
            <a:r>
              <a:rPr lang="en-AU" sz="1200" b="1" dirty="0"/>
              <a:t>archive</a:t>
            </a:r>
            <a:r>
              <a:rPr lang="en-AU" sz="1200" b="0" dirty="0"/>
              <a:t> an individual chat.</a:t>
            </a:r>
          </a:p>
          <a:p>
            <a:pPr marL="285750" lvl="0" indent="-285750">
              <a:lnSpc>
                <a:spcPct val="115000"/>
              </a:lnSpc>
              <a:spcAft>
                <a:spcPts val="800"/>
              </a:spcAft>
              <a:buFont typeface="Arial" panose="020B0604020202020204" pitchFamily="34" charset="0"/>
              <a:buChar char="•"/>
            </a:pPr>
            <a:r>
              <a:rPr lang="en-AU" sz="1200" b="0" dirty="0"/>
              <a:t>I recommend you go through a </a:t>
            </a:r>
            <a:r>
              <a:rPr lang="en-AU" sz="1200" b="1" dirty="0"/>
              <a:t>rename</a:t>
            </a:r>
            <a:r>
              <a:rPr lang="en-AU" sz="1200" b="0" dirty="0"/>
              <a:t> your chats, for the simple reason that ChatGPT doesn’t have a search function yet. So, this will help you to keep things organised. </a:t>
            </a:r>
          </a:p>
          <a:p>
            <a:pPr marL="285750" lvl="0" indent="-285750">
              <a:lnSpc>
                <a:spcPct val="115000"/>
              </a:lnSpc>
              <a:spcAft>
                <a:spcPts val="800"/>
              </a:spcAft>
              <a:buFont typeface="Arial" panose="020B0604020202020204" pitchFamily="34" charset="0"/>
              <a:buChar char="•"/>
            </a:pPr>
            <a:r>
              <a:rPr lang="en-AU" sz="1200" b="0" dirty="0"/>
              <a:t>To see your saved chats, we’ll go to the </a:t>
            </a:r>
            <a:r>
              <a:rPr lang="en-AU" sz="1200" b="1" dirty="0"/>
              <a:t>profile icon</a:t>
            </a:r>
            <a:r>
              <a:rPr lang="en-AU" sz="1200" b="0" dirty="0"/>
              <a:t>, </a:t>
            </a:r>
            <a:r>
              <a:rPr lang="en-AU" sz="1200" b="1" dirty="0"/>
              <a:t>settings</a:t>
            </a:r>
            <a:r>
              <a:rPr lang="en-AU" sz="1200" b="0" dirty="0"/>
              <a:t>, general, archived chats, </a:t>
            </a:r>
            <a:r>
              <a:rPr lang="en-AU" sz="1200" b="1" dirty="0"/>
              <a:t>manage</a:t>
            </a:r>
            <a:r>
              <a:rPr lang="en-AU" sz="1200" b="0" dirty="0"/>
              <a:t>. Here is your archive folder. From here can restore individual chats them to the workspace, or permanently delete them. </a:t>
            </a:r>
            <a:br>
              <a:rPr lang="en-AU" sz="1200" b="1" kern="100" dirty="0">
                <a:effectLst/>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10</a:t>
            </a:fld>
            <a:endParaRPr lang="en-US"/>
          </a:p>
        </p:txBody>
      </p:sp>
    </p:spTree>
    <p:extLst>
      <p:ext uri="{BB962C8B-B14F-4D97-AF65-F5344CB8AC3E}">
        <p14:creationId xmlns:p14="http://schemas.microsoft.com/office/powerpoint/2010/main" val="564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Share Chats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One ChatGPT feature which I think is particularly useful for teachers is the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Share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function.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Until recently the only way to share a ChatGPT conversation with others was to take a screenshot of the chat. That’s changed now that ChatGPT has introduced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Shared Links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which means you can generate a URL for each conversation.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 create a URL, either select the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Share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icon from the top right side of the screen, or you can select the three dots next to the chat from the side bar. [Create a URL, copy the link and open it in the web browser]</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Note that anyone you share a link with will be able to view the conversation up to the point where it was shared. In other words, if you were to continue adding prompts to the conversation after you shared the link, the recipients won’t see your additional posts.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Similarly, the people you share the chat won’t be able to contribute to your chat. Currently, only ChatGPT Enterprise users have this capability. </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So, now we have the basics down. Let’s move on to some more advanced features. </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 think these features are some of the most powerful tools in the ChatGPT arsenal and ones to leverage if you are working with AI for complex or ongoing projects. </a:t>
            </a: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11</a:t>
            </a:fld>
            <a:endParaRPr lang="en-US"/>
          </a:p>
        </p:txBody>
      </p:sp>
    </p:spTree>
    <p:extLst>
      <p:ext uri="{BB962C8B-B14F-4D97-AF65-F5344CB8AC3E}">
        <p14:creationId xmlns:p14="http://schemas.microsoft.com/office/powerpoint/2010/main" val="16191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Chat Memory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first is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Chat Memory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By default, ChatGPT will remember certain information about you, such as your name, what projects you are working on and so on.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It will remember this information both within the context of a single chat and across multiple conversations. So, for example, if I’m working a psychology unit, ChatGPT may remember that I’m a psychology teacher in all of our conversations.</a:t>
            </a:r>
          </a:p>
          <a:p>
            <a:pPr marL="342900" lvl="0" indent="-342900">
              <a:lnSpc>
                <a:spcPct val="115000"/>
              </a:lnSpc>
              <a:spcAft>
                <a:spcPts val="800"/>
              </a:spcAft>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 enable or disable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Chat Memory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go to the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profile icon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Settings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Personalization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Memory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toggle on/off</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 see what information the AI remembers about you select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Manage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From here you can delete specific memories or all memories.</a:t>
            </a: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endParaRPr lang="en-AU"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12</a:t>
            </a:fld>
            <a:endParaRPr lang="en-US"/>
          </a:p>
        </p:txBody>
      </p:sp>
    </p:spTree>
    <p:extLst>
      <p:ext uri="{BB962C8B-B14F-4D97-AF65-F5344CB8AC3E}">
        <p14:creationId xmlns:p14="http://schemas.microsoft.com/office/powerpoint/2010/main" val="38720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Custom Instructions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Now instead of deleting these memories, let’s say you want ChatGPT to remember some information about you. </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reason this is helpful is because it will significantly reduce the amount of time you spend repeating yourself to the AI. </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You can customise the information ChatGPT remembers about you using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Custom Instructions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To access custom instruction, go into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Settings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Personalization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&gt;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Custom Instructions</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Here is what you’ll see. The first question is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what would you like ChatGPT to know about you to provide better responses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It helps if you can provide some context about yourself. So, for example, if you're a teacher, let it know. Specify the unit you’re teaching and the learning goals for that course. You get the idea.</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next question is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“how would you like ChatGPT to </a:t>
            </a:r>
            <a:r>
              <a:rPr lang="en-AU" sz="1800" i="1" kern="100" dirty="0" err="1">
                <a:effectLst/>
                <a:latin typeface="Aptos" panose="020B0004020202020204" pitchFamily="34" charset="0"/>
                <a:ea typeface="Aptos" panose="020B0004020202020204" pitchFamily="34" charset="0"/>
                <a:cs typeface="Times New Roman" panose="02020603050405020304" pitchFamily="18" charset="0"/>
              </a:rPr>
              <a:t>respond?</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”For</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example, you could put in,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Language should be in Australian English. The tone should be friendly, instructional and informative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Now remember that ChatGPT is prone to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hallucinations</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meaning it sometimes presents false or misleading information as fact. </a:t>
            </a:r>
          </a:p>
          <a:p>
            <a:pPr marL="285750" lvl="0" indent="-285750">
              <a:lnSpc>
                <a:spcPct val="115000"/>
              </a:lnSpc>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So, in custom instructions we can ask the AI to always inform us about the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confidence level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of its answer. </a:t>
            </a:r>
            <a:r>
              <a:rPr lang="en-AU" sz="1800" i="0" kern="100" dirty="0">
                <a:effectLst/>
                <a:latin typeface="Aptos" panose="020B0004020202020204" pitchFamily="34" charset="0"/>
                <a:ea typeface="Aptos" panose="020B0004020202020204" pitchFamily="34" charset="0"/>
                <a:cs typeface="Times New Roman" panose="02020603050405020304" pitchFamily="18" charset="0"/>
              </a:rPr>
              <a:t>For example: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"When your answer includes facts, always provide a valid URL with the source for your answer</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r>
              <a:rPr lang="en-AU" sz="1800" i="1" kern="100" dirty="0">
                <a:effectLst/>
                <a:latin typeface="Aptos" panose="020B0004020202020204" pitchFamily="34" charset="0"/>
                <a:ea typeface="Aptos" panose="020B0004020202020204" pitchFamily="34" charset="0"/>
                <a:cs typeface="Times New Roman" panose="02020603050405020304" pitchFamily="18" charset="0"/>
              </a:rPr>
              <a:t>And if you speculate or predict something, inform me."</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13</a:t>
            </a:fld>
            <a:endParaRPr lang="en-US"/>
          </a:p>
        </p:txBody>
      </p:sp>
    </p:spTree>
    <p:extLst>
      <p:ext uri="{BB962C8B-B14F-4D97-AF65-F5344CB8AC3E}">
        <p14:creationId xmlns:p14="http://schemas.microsoft.com/office/powerpoint/2010/main" val="170815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Data Controls</a:t>
            </a:r>
            <a:endParaRPr lang="en-AU"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AU" dirty="0"/>
              <a:t>While we are in settings, one more thing to be aware of is, that by default, Open AI uses your data to train it’s LLM. </a:t>
            </a:r>
          </a:p>
          <a:p>
            <a:pPr marL="171450" indent="-171450">
              <a:buFont typeface="Arial" panose="020B0604020202020204" pitchFamily="34" charset="0"/>
              <a:buChar char="•"/>
            </a:pPr>
            <a:r>
              <a:rPr lang="en-AU" dirty="0"/>
              <a:t>If you do not want OpenAI using your data in this way, go into </a:t>
            </a:r>
            <a:r>
              <a:rPr lang="en-AU" b="1" dirty="0"/>
              <a:t>Settings </a:t>
            </a:r>
            <a:r>
              <a:rPr lang="en-AU" dirty="0"/>
              <a:t>&gt; </a:t>
            </a:r>
            <a:r>
              <a:rPr lang="en-AU" b="1" dirty="0"/>
              <a:t>Data Controls </a:t>
            </a:r>
            <a:r>
              <a:rPr lang="en-AU" dirty="0"/>
              <a:t>&gt; </a:t>
            </a:r>
            <a:r>
              <a:rPr lang="en-AU" b="1" dirty="0"/>
              <a:t>Improve the Model for everyone </a:t>
            </a:r>
            <a:r>
              <a:rPr lang="en-AU" dirty="0"/>
              <a:t>&gt; </a:t>
            </a:r>
            <a:r>
              <a:rPr lang="en-AU" b="1" dirty="0"/>
              <a:t>Off</a:t>
            </a:r>
          </a:p>
          <a:p>
            <a:pPr marL="171450" indent="-171450">
              <a:buFont typeface="Arial" panose="020B0604020202020204" pitchFamily="34" charset="0"/>
              <a:buChar char="•"/>
            </a:pPr>
            <a:r>
              <a:rPr lang="en-AU" b="0" dirty="0"/>
              <a:t>Even with this function disabled. I’ll caution you against uploading any personal, sensitive or protected data to ChatGPT. If you need to work with protected data, then switch over to Copilot. </a:t>
            </a:r>
          </a:p>
        </p:txBody>
      </p:sp>
      <p:sp>
        <p:nvSpPr>
          <p:cNvPr id="4" name="Slide Number Placeholder 3"/>
          <p:cNvSpPr>
            <a:spLocks noGrp="1"/>
          </p:cNvSpPr>
          <p:nvPr>
            <p:ph type="sldNum" sz="quarter" idx="5"/>
          </p:nvPr>
        </p:nvSpPr>
        <p:spPr/>
        <p:txBody>
          <a:bodyPr/>
          <a:lstStyle/>
          <a:p>
            <a:fld id="{2C7858D6-3CBE-D245-8814-1AB8D45C6919}" type="slidenum">
              <a:rPr lang="en-US" smtClean="0"/>
              <a:t>14</a:t>
            </a:fld>
            <a:endParaRPr lang="en-US"/>
          </a:p>
        </p:txBody>
      </p:sp>
    </p:spTree>
    <p:extLst>
      <p:ext uri="{BB962C8B-B14F-4D97-AF65-F5344CB8AC3E}">
        <p14:creationId xmlns:p14="http://schemas.microsoft.com/office/powerpoint/2010/main" val="310616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Output Formats</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We already know that its good prompting practice to specify the type of format you want the chatbot to generate. For example, generate a bullet point summary of this paragraph.</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It’s worth briefly clarifying types of output ChatGPT can produce, as this changes depending on the model and subscription you are using. </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Currently, the free version of ChatGPT, which use GPT model 3.5, can generate:</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Text (i.e. bullet points, tables, quizzes etc). </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Code</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Math Equations</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Common file types (PDF, Word, Spreadsheet etc)</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What you won’t be able to do with 3.5 is generate images or multimedia. To do that you’ll need to use GPT-4 or higher.</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In addition to the things GPT-3.5 can do, GPT-4 models can also generate:</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Infographics</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Mind-maps </a:t>
            </a:r>
          </a:p>
          <a:p>
            <a:pPr marL="628650" marR="0" lvl="1"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and Interactive charts and data visualisations [Show examples]</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It’s worth noting that, it is not currently possible to generate audio or video (MP4) in ChatGPT, even with a paid subscription. Open AI does have a platform that generates videos, called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Sora</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But you cannot directly access Sora through ChatGPT just yet.</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If you want to generate AI videos using ChatGPT, it possible to do so with a paid third-party tool called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In-Video</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To do this you’ll need access to the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ChatGPT store</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2C7858D6-3CBE-D245-8814-1AB8D45C6919}" type="slidenum">
              <a:rPr lang="en-US" smtClean="0"/>
              <a:t>15</a:t>
            </a:fld>
            <a:endParaRPr lang="en-US"/>
          </a:p>
        </p:txBody>
      </p:sp>
    </p:spTree>
    <p:extLst>
      <p:ext uri="{BB962C8B-B14F-4D97-AF65-F5344CB8AC3E}">
        <p14:creationId xmlns:p14="http://schemas.microsoft.com/office/powerpoint/2010/main" val="397640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The GPT Store</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2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This is the GPT store.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2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anyone who doesn’t know. </a:t>
            </a:r>
            <a:r>
              <a:rPr lang="en-AU" sz="2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GPTs</a:t>
            </a:r>
            <a:r>
              <a:rPr lang="en-AU" sz="2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are customised version of the chatbot that have been trained for a specific task, for instance writing a resume, creating an assessment rubric or even generating a video.</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AU" sz="2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The </a:t>
            </a:r>
            <a:r>
              <a:rPr lang="en-AU" sz="2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GPT store </a:t>
            </a:r>
            <a:r>
              <a:rPr lang="en-AU" sz="2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is a place where you can access pre-trained chatbots. </a:t>
            </a:r>
          </a:p>
          <a:p>
            <a:pPr marL="342900" lvl="0" indent="-342900">
              <a:lnSpc>
                <a:spcPct val="115000"/>
              </a:lnSpc>
              <a:spcAft>
                <a:spcPts val="800"/>
              </a:spcAft>
              <a:buFont typeface="Symbol" panose="05050102010706020507" pitchFamily="18" charset="2"/>
              <a:buChar char=""/>
            </a:pPr>
            <a:r>
              <a:rPr lang="en-AU" sz="2800" b="0" i="0" dirty="0">
                <a:solidFill>
                  <a:srgbClr val="1A1A1A"/>
                </a:solidFill>
                <a:effectLst/>
                <a:highlight>
                  <a:srgbClr val="FFFFFF"/>
                </a:highlight>
                <a:latin typeface="system-ui"/>
              </a:rPr>
              <a:t>Until recently the store was only available to Plus subscribers. But now, it is apparently available to free tier users as well, although I’ve not been able to access it with my free account. Possibly because it’s at capacity. </a:t>
            </a:r>
          </a:p>
          <a:p>
            <a:pPr marL="342900" lvl="0" indent="-342900">
              <a:lnSpc>
                <a:spcPct val="115000"/>
              </a:lnSpc>
              <a:spcAft>
                <a:spcPts val="800"/>
              </a:spcAft>
              <a:buFont typeface="Symbol" panose="05050102010706020507" pitchFamily="18" charset="2"/>
              <a:buChar cha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To access the store, go to the side bar and select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Explore GPTs</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In the GPT store, you can search for and start conversations with custom GPTs. So, for example, let say I need help creating a rubric, I can search for a ‘Rubric Writing’ GPT and then start a conversation with that pre-trained model.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also have the ability to build your own custom GPTs, which is is great if you need help with a routine task or workflow. </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16</a:t>
            </a:fld>
            <a:endParaRPr lang="en-US"/>
          </a:p>
        </p:txBody>
      </p:sp>
    </p:spTree>
    <p:extLst>
      <p:ext uri="{BB962C8B-B14F-4D97-AF65-F5344CB8AC3E}">
        <p14:creationId xmlns:p14="http://schemas.microsoft.com/office/powerpoint/2010/main" val="69398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en-AU" sz="10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Create a Video with In-Video GPT</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Here’s how you can create a video using a custom GPT.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Go to the GPT store and search for </a:t>
            </a:r>
            <a:r>
              <a:rPr lang="en-AU" sz="10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In-Video</a:t>
            </a:r>
            <a:r>
              <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by In-Video.</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Start a conversation with the GPT.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Enter your prompt. For example [</a:t>
            </a:r>
            <a:r>
              <a:rPr lang="en-AU" sz="1200" dirty="0"/>
              <a:t>Create a 60 second explainer video demonstrating how bridges are built. Make it informative and educational. Present in landscape. Use realistic footage and a female voice-over]. That will do for now. As always with prompting, the more detailed and specific you are, the better your results will be. But don’t worry because we can go back and modify our prompts.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Eventually, the GPT will provide you with a link to generate the video in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In-video</a:t>
            </a:r>
            <a:r>
              <a:rPr lang="en-AU" sz="12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Click the link, </a:t>
            </a:r>
            <a:endPar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You’ll need to sign up for a free account.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Wait for video to render. Here’s one I made earlier.</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From here you can edit your prompts. Edit the video.  </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When you are happy, you can export the Mp4. Just be aware that if you want to remove the watermark, you’ll need to upgrade to a paid subscription which is around $30 per month.</a:t>
            </a:r>
            <a:endParaRPr lang="en-AU" sz="1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17</a:t>
            </a:fld>
            <a:endParaRPr lang="en-US"/>
          </a:p>
        </p:txBody>
      </p:sp>
    </p:spTree>
    <p:extLst>
      <p:ext uri="{BB962C8B-B14F-4D97-AF65-F5344CB8AC3E}">
        <p14:creationId xmlns:p14="http://schemas.microsoft.com/office/powerpoint/2010/main" val="14462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So obviously there is a lot you can do with the ChatGPT. But it’s worth briefly highlighting some of the limitations of the free version. </a:t>
            </a:r>
          </a:p>
          <a:p>
            <a:pPr marL="171450" indent="-171450">
              <a:buFont typeface="Arial" panose="020B0604020202020204" pitchFamily="34" charset="0"/>
              <a:buChar char="•"/>
            </a:pPr>
            <a:r>
              <a:rPr lang="en-AU" sz="1200" dirty="0"/>
              <a:t>First, for the most part you’ll be using the older model, 3.5. While 3.5 is a perfectly capable model, it </a:t>
            </a:r>
          </a:p>
          <a:p>
            <a:pPr marL="628650" lvl="1" indent="-171450">
              <a:buFont typeface="Arial" panose="020B0604020202020204" pitchFamily="34" charset="0"/>
              <a:buChar char="•"/>
            </a:pPr>
            <a:r>
              <a:rPr lang="en-AU" sz="1200" dirty="0"/>
              <a:t>struggles with more complex tasks</a:t>
            </a:r>
          </a:p>
          <a:p>
            <a:pPr marL="628650" lvl="1" indent="-171450">
              <a:buFont typeface="Arial" panose="020B0604020202020204" pitchFamily="34" charset="0"/>
              <a:buChar char="•"/>
            </a:pPr>
            <a:r>
              <a:rPr lang="en-AU" sz="1200" dirty="0"/>
              <a:t>Its noticeable slower than GPT-4</a:t>
            </a:r>
          </a:p>
          <a:p>
            <a:pPr marL="628650" lvl="1" indent="-171450">
              <a:buFont typeface="Arial" panose="020B0604020202020204" pitchFamily="34" charset="0"/>
              <a:buChar char="•"/>
            </a:pPr>
            <a:r>
              <a:rPr lang="en-AU" sz="1200" dirty="0"/>
              <a:t>Is doesn’t generate images</a:t>
            </a:r>
          </a:p>
          <a:p>
            <a:pPr marL="628650" lvl="1" indent="-171450">
              <a:buFont typeface="Arial" panose="020B0604020202020204" pitchFamily="34" charset="0"/>
              <a:buChar char="•"/>
            </a:pPr>
            <a:r>
              <a:rPr lang="en-AU" sz="1200" dirty="0"/>
              <a:t>the information won’t always be current or correct. </a:t>
            </a:r>
            <a:endParaRPr lang="en-AU" dirty="0"/>
          </a:p>
          <a:p>
            <a:pPr marL="171450" indent="-171450">
              <a:buFont typeface="Arial" panose="020B0604020202020204" pitchFamily="34" charset="0"/>
              <a:buChar char="•"/>
            </a:pPr>
            <a:r>
              <a:rPr lang="en-AU" dirty="0"/>
              <a:t>One way to get around this last problem is to switch to Perplexity AI.</a:t>
            </a:r>
          </a:p>
          <a:p>
            <a:pPr marL="171450" indent="-171450">
              <a:buFont typeface="Arial" panose="020B0604020202020204" pitchFamily="34" charset="0"/>
              <a:buChar char="•"/>
            </a:pPr>
            <a:endParaRPr lang="en-AU" sz="1200" dirty="0"/>
          </a:p>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18</a:t>
            </a:fld>
            <a:endParaRPr lang="en-US"/>
          </a:p>
        </p:txBody>
      </p:sp>
    </p:spTree>
    <p:extLst>
      <p:ext uri="{BB962C8B-B14F-4D97-AF65-F5344CB8AC3E}">
        <p14:creationId xmlns:p14="http://schemas.microsoft.com/office/powerpoint/2010/main" val="363707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Perplexity AI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dirty="0"/>
              <a:t>Perplexity AI is designed to access and retrieve real-time data from the internet, allowing it to provide up-to-date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Think of it more like a search engine than a chatbot.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 free version of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Perplexity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is particularly useful for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academic research</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as it provides in-built options to that allow you to narrow your searches to scholarly 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a:effectLst/>
                <a:latin typeface="Aptos" panose="020B0004020202020204" pitchFamily="34" charset="0"/>
                <a:ea typeface="Aptos" panose="020B0004020202020204" pitchFamily="34" charset="0"/>
                <a:cs typeface="Times New Roman" panose="02020603050405020304" pitchFamily="18" charset="0"/>
              </a:rPr>
              <a:t>As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a bonus it also connects to wolfram alpha so you can solve maths problems.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Sadly, we don’t have the time to take a deep dive into Perplexity today, but if you do want to learn more about this platform, I’ve included some introductory tutorials in the workshop resources.</a:t>
            </a:r>
          </a:p>
        </p:txBody>
      </p:sp>
      <p:sp>
        <p:nvSpPr>
          <p:cNvPr id="4" name="Slide Number Placeholder 3"/>
          <p:cNvSpPr>
            <a:spLocks noGrp="1"/>
          </p:cNvSpPr>
          <p:nvPr>
            <p:ph type="sldNum" sz="quarter" idx="5"/>
          </p:nvPr>
        </p:nvSpPr>
        <p:spPr/>
        <p:txBody>
          <a:bodyPr/>
          <a:lstStyle/>
          <a:p>
            <a:fld id="{2C7858D6-3CBE-D245-8814-1AB8D45C6919}" type="slidenum">
              <a:rPr lang="en-US" smtClean="0"/>
              <a:t>19</a:t>
            </a:fld>
            <a:endParaRPr lang="en-US"/>
          </a:p>
        </p:txBody>
      </p:sp>
    </p:spTree>
    <p:extLst>
      <p:ext uri="{BB962C8B-B14F-4D97-AF65-F5344CB8AC3E}">
        <p14:creationId xmlns:p14="http://schemas.microsoft.com/office/powerpoint/2010/main" val="4321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Arial" panose="020B0604020202020204" pitchFamily="34" charset="0"/>
              <a:buNone/>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What are we doing today?</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So, what are we going to do today? </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First up, we’ll cover what Generative AI is, how it works, and how students are using it. </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Next, we’ll clarify which AI tools SCU would like you to be using.</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Then, we are going to compare two popular chatbots: ChatGPT and Copilot. For each tool, I’ll give you a brief tour of the interface and highlight the main features and functions. </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I’ll give you a simple formula you apply to write effective prompts.</a:t>
            </a:r>
          </a:p>
          <a:p>
            <a:pPr marL="171450" lvl="0" indent="-171450">
              <a:lnSpc>
                <a:spcPct val="115000"/>
              </a:lnSpc>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If we have time, I’ll show you how you can generate videos with a ChatGPT and use Copilot to respond to your Outlook emails.</a:t>
            </a:r>
          </a:p>
          <a:p>
            <a:pPr marL="171450" lvl="0" indent="-171450">
              <a:lnSpc>
                <a:spcPct val="115000"/>
              </a:lnSpc>
              <a:buFont typeface="Arial" panose="020B0604020202020204" pitchFamily="34" charset="0"/>
              <a:buChar char="•"/>
            </a:pPr>
            <a:r>
              <a:rPr lang="en-AU" sz="1000" kern="100" dirty="0">
                <a:effectLst/>
                <a:latin typeface="Aptos" panose="020B0004020202020204" pitchFamily="34" charset="0"/>
                <a:ea typeface="Aptos" panose="020B0004020202020204" pitchFamily="34" charset="0"/>
                <a:cs typeface="Times New Roman" panose="02020603050405020304" pitchFamily="18" charset="0"/>
              </a:rPr>
              <a:t>With that said, nothing I’m going to show you today is very technical. Anyone can use these AI tools, but there’s lots to cover so let’s get started. </a:t>
            </a:r>
          </a:p>
          <a:p>
            <a:pPr marL="0" lvl="0" indent="0">
              <a:lnSpc>
                <a:spcPct val="115000"/>
              </a:lnSpc>
              <a:buFont typeface="Arial" panose="020B0604020202020204" pitchFamily="34" charset="0"/>
              <a:buNone/>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2</a:t>
            </a:fld>
            <a:endParaRPr lang="en-US"/>
          </a:p>
        </p:txBody>
      </p:sp>
    </p:spTree>
    <p:extLst>
      <p:ext uri="{BB962C8B-B14F-4D97-AF65-F5344CB8AC3E}">
        <p14:creationId xmlns:p14="http://schemas.microsoft.com/office/powerpoint/2010/main" val="148557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800"/>
              </a:spcBef>
              <a:spcAft>
                <a:spcPts val="400"/>
              </a:spcAft>
              <a:buClrTx/>
              <a:buSzTx/>
              <a:buFont typeface="Arial" panose="020B0604020202020204" pitchFamily="34" charset="0"/>
              <a:buNone/>
              <a:tabLst/>
              <a:defRPr/>
            </a:pPr>
            <a:r>
              <a:rPr lang="en-AU" sz="20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How to use Copilot</a:t>
            </a:r>
          </a:p>
          <a:p>
            <a:pPr marL="342900" marR="0" lvl="0" indent="-342900" algn="l" defTabSz="914400" rtl="0" eaLnBrk="1" fontAlgn="auto" latinLnBrk="0" hangingPunct="1">
              <a:lnSpc>
                <a:spcPct val="115000"/>
              </a:lnSpc>
              <a:spcBef>
                <a:spcPts val="1800"/>
              </a:spcBef>
              <a:spcAft>
                <a:spcPts val="400"/>
              </a:spcAft>
              <a:buClrTx/>
              <a:buSzTx/>
              <a:buFont typeface="Arial" panose="020B0604020202020204" pitchFamily="34" charset="0"/>
              <a:buChar char="•"/>
              <a:tabLst/>
              <a:defRPr/>
            </a:pPr>
            <a:r>
              <a:rPr lang="en-AU" sz="20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Ok with the time we have remaining I want take a closer look at Microsoft Copilot. </a:t>
            </a:r>
          </a:p>
          <a:p>
            <a:pPr marL="342900" marR="0" lvl="0" indent="-342900" algn="l" defTabSz="914400" rtl="0" eaLnBrk="1" fontAlgn="auto" latinLnBrk="0" hangingPunct="1">
              <a:lnSpc>
                <a:spcPct val="115000"/>
              </a:lnSpc>
              <a:spcBef>
                <a:spcPts val="1800"/>
              </a:spcBef>
              <a:spcAft>
                <a:spcPts val="4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To access the Copilot chatbot go to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https://copilot.microsoft.com/</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gn="l" defTabSz="914400" rtl="0" eaLnBrk="1" fontAlgn="auto" latinLnBrk="0" hangingPunct="1">
              <a:lnSpc>
                <a:spcPct val="115000"/>
              </a:lnSpc>
              <a:spcBef>
                <a:spcPts val="1800"/>
              </a:spcBef>
              <a:spcAft>
                <a:spcPts val="40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Sign-in using your SCU details to ensure you are taking advantage of the Commercial Data Protection features we discussed earlier.</a:t>
            </a:r>
          </a:p>
        </p:txBody>
      </p:sp>
      <p:sp>
        <p:nvSpPr>
          <p:cNvPr id="4" name="Slide Number Placeholder 3"/>
          <p:cNvSpPr>
            <a:spLocks noGrp="1"/>
          </p:cNvSpPr>
          <p:nvPr>
            <p:ph type="sldNum" sz="quarter" idx="5"/>
          </p:nvPr>
        </p:nvSpPr>
        <p:spPr/>
        <p:txBody>
          <a:bodyPr/>
          <a:lstStyle/>
          <a:p>
            <a:fld id="{2C7858D6-3CBE-D245-8814-1AB8D45C6919}" type="slidenum">
              <a:rPr lang="en-US" smtClean="0"/>
              <a:t>20</a:t>
            </a:fld>
            <a:endParaRPr lang="en-US"/>
          </a:p>
        </p:txBody>
      </p:sp>
    </p:spTree>
    <p:extLst>
      <p:ext uri="{BB962C8B-B14F-4D97-AF65-F5344CB8AC3E}">
        <p14:creationId xmlns:p14="http://schemas.microsoft.com/office/powerpoint/2010/main" val="3531780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How to use Copilot</a:t>
            </a:r>
          </a:p>
          <a:p>
            <a:pPr marL="171450" lvl="0" indent="-171450">
              <a:lnSpc>
                <a:spcPct val="115000"/>
              </a:lnSpc>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As you can see, the Copilot chatbot interface is similar to ChatGPT. Enter your prompts in here, upload documents or add links here, start a new topic is here, access settings are here.</a:t>
            </a:r>
          </a:p>
          <a:p>
            <a:pPr marL="171450" lvl="0" indent="-171450">
              <a:lnSpc>
                <a:spcPct val="115000"/>
              </a:lnSpc>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One thing that Copilot does do well is it gives you a built ability to adjust the accuracy randomness of the AI’s responses. </a:t>
            </a:r>
          </a:p>
          <a:p>
            <a:pPr marL="171450" lvl="0" indent="-171450">
              <a:lnSpc>
                <a:spcPct val="115000"/>
              </a:lnSpc>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To do this, go to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Choose a Conversation Style</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Here you have three options are ‘Precise’, ‘Balanced’, and ‘Creative’</a:t>
            </a:r>
          </a:p>
          <a:p>
            <a:pPr marL="628650" lvl="1" indent="-171450">
              <a:lnSpc>
                <a:spcPct val="115000"/>
              </a:lnSpc>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Use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Precise</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when you want the AI’s responses to be more factually accurate. </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Use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Creative</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when you want responses that are imaginative and more elaborate. </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Use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Balanced</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when you need a mix of accuracy and creativity. </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Typically, balanced mode use a combination of GPT 3.5 and GPT-4 models. </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To get access to a faster models, </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select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Creative</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or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Precise</a:t>
            </a: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as these modes use a combination of the more advanced models, GPT-4 Turbo and Omni. </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Let’s generate a response. You can see the response functions are similar to ChatGPT. Read aloud, regenerate etc</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 also see that Copilot provides web citations. Just take care here because Copilot is not actually accessing real-time data. Like ChatGPT, it’s training is static, so the output might not be current or correct.</a:t>
            </a:r>
          </a:p>
          <a:p>
            <a:pPr marL="171450" lvl="0" indent="-171450">
              <a:lnSpc>
                <a:spcPct val="115000"/>
              </a:lnSpc>
              <a:spcAft>
                <a:spcPts val="800"/>
              </a:spcAft>
              <a:buFont typeface="Arial" panose="020B0604020202020204" pitchFamily="34" charset="0"/>
              <a:buChar cha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may have noticed too this number down here below the AI’s response (e.g.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1 out of 30</a:t>
            </a: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T</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his number refers to the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number of turns</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remaining in the conversation. A turn is either a prompt from me or a response from the chatbot. So, the limit for this conversation is 30 turns. After which, you’ll have to start a new conversation. </a:t>
            </a:r>
          </a:p>
          <a:p>
            <a:pPr marL="171450" lvl="0" indent="-171450">
              <a:lnSpc>
                <a:spcPct val="115000"/>
              </a:lnSpc>
              <a:spcAft>
                <a:spcPts val="800"/>
              </a:spcAft>
              <a:buFont typeface="Arial" panose="020B0604020202020204" pitchFamily="34" charset="0"/>
              <a:buChar cha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In Copilot, you have a prompt limit of around 4000 characters. If that’s to constrictive, you can switch to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Notebook</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Here you can write much more detailed prompts. I think the limit is around 18,0000 characters. I don’t tend to use Notebook, because I find it’s easier just to upload a file. </a:t>
            </a:r>
          </a:p>
          <a:p>
            <a:pPr marL="0" lvl="0" indent="0">
              <a:lnSpc>
                <a:spcPct val="115000"/>
              </a:lnSpc>
              <a:spcAft>
                <a:spcPts val="800"/>
              </a:spcAft>
              <a:buFont typeface="Arial" panose="020B0604020202020204" pitchFamily="34" charset="0"/>
              <a:buNone/>
            </a:pPr>
            <a:endPar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endPar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endPar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endPar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21</a:t>
            </a:fld>
            <a:endParaRPr lang="en-US"/>
          </a:p>
        </p:txBody>
      </p:sp>
    </p:spTree>
    <p:extLst>
      <p:ext uri="{BB962C8B-B14F-4D97-AF65-F5344CB8AC3E}">
        <p14:creationId xmlns:p14="http://schemas.microsoft.com/office/powerpoint/2010/main" val="15422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Arial" panose="020B0604020202020204" pitchFamily="34" charset="0"/>
              <a:buNone/>
            </a:pP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Limited Functionality</a:t>
            </a:r>
          </a:p>
          <a:p>
            <a:pPr marL="285750" lvl="0" indent="-285750">
              <a:lnSpc>
                <a:spcPct val="115000"/>
              </a:lnSpc>
              <a:spcAft>
                <a:spcPts val="800"/>
              </a:spcAft>
              <a:buFont typeface="Arial" panose="020B0604020202020204" pitchFamily="34" charset="0"/>
              <a:buChar cha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So, as I mentioned earlier, Copilot is the platform SCU would prefer you to use when working with protected or sensitive data. </a:t>
            </a:r>
          </a:p>
          <a:p>
            <a:pPr marL="285750" lvl="0" indent="-285750">
              <a:lnSpc>
                <a:spcPct val="115000"/>
              </a:lnSpc>
              <a:spcAft>
                <a:spcPts val="800"/>
              </a:spcAft>
              <a:buFont typeface="Arial" panose="020B0604020202020204" pitchFamily="34" charset="0"/>
              <a:buChar cha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It is more secure than ChatGPT, however, the trade-off for that security is you lose some functionality. </a:t>
            </a:r>
          </a:p>
          <a:p>
            <a:pPr marL="285750" lvl="0" indent="-285750">
              <a:lnSpc>
                <a:spcPct val="115000"/>
              </a:lnSpc>
              <a:spcAft>
                <a:spcPts val="800"/>
              </a:spcAft>
              <a:buFont typeface="Arial" panose="020B0604020202020204" pitchFamily="34" charset="0"/>
              <a:buChar cha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Here’s what you </a:t>
            </a: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can’t do</a:t>
            </a: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with your SCU Copilot:</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won’t be able to save your conversations. There is no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Chat History</a:t>
            </a:r>
            <a:r>
              <a:rPr lang="en-AU" sz="12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Once you finish a conversation, that information is deleted. So, remember to save your prompts.</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Copilot won’t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remember anything about </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Each time you start a new conversation, you’ll need to reinput any information you want the AI to know. </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can’t create URL links or share chats. The only way to share, is to export each the individual response or take a screenshot.</a:t>
            </a:r>
          </a:p>
          <a:p>
            <a:pPr marL="628650" marR="0" lvl="1" indent="-171450" algn="l" defTabSz="914400" rtl="0" eaLnBrk="1" fontAlgn="auto" latinLnBrk="0" hangingPunct="1">
              <a:lnSpc>
                <a:spcPct val="115000"/>
              </a:lnSpc>
              <a:spcBef>
                <a:spcPts val="1800"/>
              </a:spcBef>
              <a:spcAft>
                <a:spcPts val="400"/>
              </a:spcAft>
              <a:buClrTx/>
              <a:buSzTx/>
              <a:buFont typeface="Arial" panose="020B0604020202020204" pitchFamily="34" charset="0"/>
              <a:buChar char="•"/>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have a limited number of images you can generate.</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can’t access plugins, which means you can’t create songs. (i.e. </a:t>
            </a:r>
            <a:r>
              <a:rPr lang="en-AU" sz="1200" kern="100" dirty="0" err="1">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Suno</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p>
          <a:p>
            <a:pPr marL="171450" lvl="0"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Another thing it’s important for to understand is that even though SCU has enabled commercial data protection in Copilot,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SCU does not have a Copilot Enterprise Subscription</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p>
          <a:p>
            <a:pPr marL="171450" lvl="0"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your purposes, this means that you can only access Copilot through web-browser (Edge or Chrome). </a:t>
            </a:r>
          </a:p>
          <a:p>
            <a:pPr marL="171450" lvl="0"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won’t be able to access Copilot within your Microsoft 365 apps such as Word and Outlook. I think that’s a bit of a shame, since the integration between Copilot and Microsoft 365 app is one of Copilot’s best features. </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pPr>
            <a:endPar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endPar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Copilot’s is much safer in terms of data security, and it does use a more advanced AI model.</a:t>
            </a:r>
          </a:p>
          <a:p>
            <a:pPr marL="285750" lvl="0" indent="-285750">
              <a:lnSpc>
                <a:spcPct val="115000"/>
              </a:lnSpc>
              <a:buFont typeface="Arial" panose="020B0604020202020204" pitchFamily="34" charset="0"/>
              <a:buChar char="•"/>
            </a:pP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Another positive for Copilot is that it </a:t>
            </a:r>
            <a:r>
              <a:rPr lang="en-AU" sz="2800" b="0" i="0" dirty="0">
                <a:solidFill>
                  <a:srgbClr val="161616"/>
                </a:solidFill>
                <a:effectLst/>
                <a:highlight>
                  <a:srgbClr val="FFFFFF"/>
                </a:highlight>
                <a:latin typeface="Segoe UI" panose="020B0502040204020203" pitchFamily="34" charset="0"/>
              </a:rPr>
              <a:t>has the ability to reference web content. You’ll see the citations listed just beneath the AI’s response. That said, unlike Perplexity, Copilot is not actually accessing real-time data. Like Chat GPT, Copilot’s training data is static, meaning the information it provides might not always be current.</a:t>
            </a:r>
          </a:p>
          <a:p>
            <a:pPr marL="285750" lvl="0" indent="-285750">
              <a:lnSpc>
                <a:spcPct val="115000"/>
              </a:lnSpc>
              <a:buFont typeface="Arial" panose="020B0604020202020204" pitchFamily="34" charset="0"/>
              <a:buChar char="•"/>
            </a:pPr>
            <a:r>
              <a:rPr lang="en-AU" sz="2800" b="0" i="0" dirty="0">
                <a:solidFill>
                  <a:srgbClr val="161616"/>
                </a:solidFill>
                <a:effectLst/>
                <a:highlight>
                  <a:srgbClr val="FFFFFF"/>
                </a:highlight>
                <a:latin typeface="Segoe UI" panose="020B0502040204020203" pitchFamily="34" charset="0"/>
              </a:rPr>
              <a:t>Image generation actually belong somewhere in the middle. While your SCU Copilot account can generate images, I’ve found this function to be unreliable. If you switch over to a personal Microsoft account, you’ll tend to get better image generation results.</a:t>
            </a:r>
          </a:p>
          <a:p>
            <a:pPr marL="0" lvl="0" indent="0">
              <a:lnSpc>
                <a:spcPct val="115000"/>
              </a:lnSpc>
              <a:buFont typeface="Symbol" panose="05050102010706020507" pitchFamily="18" charset="2"/>
              <a:buNone/>
            </a:pPr>
            <a:endPar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AU" sz="18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Cons</a:t>
            </a:r>
          </a:p>
          <a:p>
            <a:pPr marL="0" marR="0" lvl="0" indent="0" algn="l" defTabSz="914400" rtl="0" eaLnBrk="1" fontAlgn="auto" latinLnBrk="0" hangingPunct="1">
              <a:lnSpc>
                <a:spcPct val="115000"/>
              </a:lnSpc>
              <a:spcBef>
                <a:spcPts val="1800"/>
              </a:spcBef>
              <a:spcAft>
                <a:spcPts val="400"/>
              </a:spcAft>
              <a:buClrTx/>
              <a:buSzTx/>
              <a:buFont typeface="Arial" panose="020B0604020202020204" pitchFamily="34" charset="0"/>
              <a:buNone/>
              <a:tabLst/>
              <a:defRP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On the cons side, you’ll notice that when you use Copilot with your SCU account:</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won’t be able to save your prompts or conversations. There is no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Chat History</a:t>
            </a:r>
            <a:r>
              <a:rPr lang="en-AU" sz="12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Once you finish a conversation, that information is deleted. (Remember to save your prompts)</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Copilot won’t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remember anything about </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So, each time you start a new conversation, you’ll need to reinput any information you want the AI to know what project you are working on. </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can’t create URL link to your chats in. Meaning the only way to share a conversation, is to export each the individual response or screenshot.</a:t>
            </a:r>
          </a:p>
          <a:p>
            <a:pPr marL="628650" lvl="1"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can’t access Plugins, which means you can’t create audio or song. (i.e. </a:t>
            </a:r>
            <a:r>
              <a:rPr lang="en-AU" sz="1200" kern="100" dirty="0" err="1">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Suno</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p>
          <a:p>
            <a:pPr marL="171450" lvl="0"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Another thing it’s important for to understand is that even though SCU has enabled Commercial Data Protection in Copilot, </a:t>
            </a:r>
            <a:r>
              <a:rPr lang="en-AU" sz="1200" b="1"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SCU does not have a Copilot Enterprise Subscription</a:t>
            </a: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p>
          <a:p>
            <a:pPr marL="171450" lvl="0" indent="-171450">
              <a:lnSpc>
                <a:spcPct val="115000"/>
              </a:lnSpc>
              <a:spcBef>
                <a:spcPts val="1800"/>
              </a:spcBef>
              <a:spcAft>
                <a:spcPts val="400"/>
              </a:spcAft>
              <a:buFont typeface="Arial" panose="020B0604020202020204" pitchFamily="34" charset="0"/>
              <a:buChar char="•"/>
            </a:pPr>
            <a:r>
              <a:rPr lang="en-AU" sz="12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your purposes, this means that you can only access Copilot through web-browser (Edge or Chrome). You won’t be able to access Copilot within your Microsoft 365 apps such as Word and Outlook. I think that’s a bit of a shame, since the integration between Copilot and Microsoft 365 app is one of Copilot’s best features. </a:t>
            </a:r>
            <a:endParaRPr lang="en-AU" sz="120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22</a:t>
            </a:fld>
            <a:endParaRPr lang="en-US"/>
          </a:p>
        </p:txBody>
      </p:sp>
    </p:spTree>
    <p:extLst>
      <p:ext uri="{BB962C8B-B14F-4D97-AF65-F5344CB8AC3E}">
        <p14:creationId xmlns:p14="http://schemas.microsoft.com/office/powerpoint/2010/main" val="2904909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Using Copilot in MS Edge</a:t>
            </a:r>
          </a:p>
          <a:p>
            <a:pPr marL="171450" indent="-171450">
              <a:buFont typeface="Arial" panose="020B0604020202020204" pitchFamily="34" charset="0"/>
              <a:buChar char="•"/>
            </a:pPr>
            <a:r>
              <a:rPr lang="en-AU" b="0" dirty="0"/>
              <a:t>That said, even though Copilot is not integrated with your 365 apps, you can still use Copilot to assist you with your Outlook emails. Let me show you how.</a:t>
            </a:r>
          </a:p>
          <a:p>
            <a:pPr marL="171450" indent="-171450">
              <a:buFont typeface="Arial" panose="020B0604020202020204" pitchFamily="34" charset="0"/>
              <a:buChar char="•"/>
            </a:pPr>
            <a:r>
              <a:rPr lang="en-AU" b="0" dirty="0"/>
              <a:t>Here I’ve opened the Edge Web browser and my online Outlook email.</a:t>
            </a:r>
          </a:p>
          <a:p>
            <a:pPr marL="171450" indent="-171450">
              <a:buFont typeface="Arial" panose="020B0604020202020204" pitchFamily="34" charset="0"/>
              <a:buChar char="•"/>
            </a:pPr>
            <a:r>
              <a:rPr lang="en-AU" b="0" dirty="0"/>
              <a:t>In Edge, you’ll see the Copilot logo at the right of the screen. Click that to open the Copilot pop up.</a:t>
            </a:r>
          </a:p>
          <a:p>
            <a:pPr marL="171450" indent="-171450">
              <a:buFont typeface="Arial" panose="020B0604020202020204" pitchFamily="34" charset="0"/>
              <a:buChar char="•"/>
            </a:pPr>
            <a:r>
              <a:rPr lang="en-AU" b="0" dirty="0"/>
              <a:t>Now, I’m going to use Copilot to generate a page summary. Here is the summary of the email.</a:t>
            </a:r>
          </a:p>
          <a:p>
            <a:pPr marL="171450" indent="-171450">
              <a:buFont typeface="Arial" panose="020B0604020202020204" pitchFamily="34" charset="0"/>
              <a:buChar char="•"/>
            </a:pPr>
            <a:r>
              <a:rPr lang="en-AU" b="0" dirty="0"/>
              <a:t>Then I’m going to prompt the AI to generate a reply.</a:t>
            </a:r>
          </a:p>
          <a:p>
            <a:pPr marL="171450" indent="-171450">
              <a:buFont typeface="Arial" panose="020B0604020202020204" pitchFamily="34" charset="0"/>
              <a:buChar char="•"/>
            </a:pPr>
            <a:r>
              <a:rPr lang="en-AU" b="0" dirty="0"/>
              <a:t>Alternatively, you can switch to the ‘</a:t>
            </a:r>
            <a:r>
              <a:rPr lang="en-AU" b="1" dirty="0"/>
              <a:t>Compose</a:t>
            </a:r>
            <a:r>
              <a:rPr lang="en-AU" b="0" dirty="0"/>
              <a:t>’ tab.</a:t>
            </a:r>
          </a:p>
          <a:p>
            <a:pPr marL="171450" indent="-171450">
              <a:buFont typeface="Arial" panose="020B0604020202020204" pitchFamily="34" charset="0"/>
              <a:buChar char="•"/>
            </a:pPr>
            <a:r>
              <a:rPr lang="en-AU" b="0" dirty="0"/>
              <a:t>Here we can use the pre-set options to compose an email. [Write an email to my boss to explain that I wont be coming to work on Friday].</a:t>
            </a: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2C7858D6-3CBE-D245-8814-1AB8D45C6919}" type="slidenum">
              <a:rPr lang="en-US" smtClean="0"/>
              <a:t>23</a:t>
            </a:fld>
            <a:endParaRPr lang="en-US"/>
          </a:p>
        </p:txBody>
      </p:sp>
    </p:spTree>
    <p:extLst>
      <p:ext uri="{BB962C8B-B14F-4D97-AF65-F5344CB8AC3E}">
        <p14:creationId xmlns:p14="http://schemas.microsoft.com/office/powerpoint/2010/main" val="394121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Claude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Very quickly, I want to show you this 1-minute clip which demonstrate the Claude. Because I think it’s a game changer for a lot of the online course development work many of you do.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Claude has just released a feature called artifacts.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This feature allows you create code-based interactive such as web-pages, quizzes, data visualisations, games and much more in seconds, no coding knowledge required.</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Here is a </a:t>
            </a:r>
            <a:r>
              <a:rPr lang="en-AU"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quick demonstration</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of Claude Artifacts. </a:t>
            </a:r>
          </a:p>
        </p:txBody>
      </p:sp>
      <p:sp>
        <p:nvSpPr>
          <p:cNvPr id="4" name="Slide Number Placeholder 3"/>
          <p:cNvSpPr>
            <a:spLocks noGrp="1"/>
          </p:cNvSpPr>
          <p:nvPr>
            <p:ph type="sldNum" sz="quarter" idx="5"/>
          </p:nvPr>
        </p:nvSpPr>
        <p:spPr/>
        <p:txBody>
          <a:bodyPr/>
          <a:lstStyle/>
          <a:p>
            <a:fld id="{2C7858D6-3CBE-D245-8814-1AB8D45C6919}" type="slidenum">
              <a:rPr lang="en-US" smtClean="0"/>
              <a:t>24</a:t>
            </a:fld>
            <a:endParaRPr lang="en-US"/>
          </a:p>
        </p:txBody>
      </p:sp>
    </p:spTree>
    <p:extLst>
      <p:ext uri="{BB962C8B-B14F-4D97-AF65-F5344CB8AC3E}">
        <p14:creationId xmlns:p14="http://schemas.microsoft.com/office/powerpoint/2010/main" val="2437368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Support</a:t>
            </a:r>
          </a:p>
          <a:p>
            <a:pPr marL="171450" indent="-171450">
              <a:lnSpc>
                <a:spcPct val="115000"/>
              </a:lnSpc>
              <a:spcAft>
                <a:spcPts val="800"/>
              </a:spcAft>
              <a:buFont typeface="Arial" panose="020B0604020202020204" pitchFamily="34" charset="0"/>
              <a:buChar char="•"/>
            </a:pPr>
            <a:r>
              <a:rPr lang="en-AU" sz="1200" b="0" kern="100" dirty="0">
                <a:effectLst/>
                <a:latin typeface="Aptos" panose="020B0004020202020204" pitchFamily="34" charset="0"/>
                <a:ea typeface="Aptos" panose="020B0004020202020204" pitchFamily="34" charset="0"/>
                <a:cs typeface="Times New Roman" panose="02020603050405020304" pitchFamily="18" charset="0"/>
              </a:rPr>
              <a:t>Ok so we’re out of time today.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I’ve not doubt that you’ll have a lots of questions about the tools and SCU’s broader organisational and pedagogical approach. So where can you go? A couple of places:</a:t>
            </a:r>
          </a:p>
          <a:p>
            <a:pPr marL="628650" lvl="1" indent="-171450">
              <a:lnSpc>
                <a:spcPct val="115000"/>
              </a:lnSpc>
              <a:spcAft>
                <a:spcPts val="800"/>
              </a:spcAft>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Contact Technology Services for Microsoft and Copilot support</a:t>
            </a:r>
          </a:p>
          <a:p>
            <a:pPr marL="628650" lvl="1" indent="-171450">
              <a:lnSpc>
                <a:spcPct val="115000"/>
              </a:lnSpc>
              <a:spcAft>
                <a:spcPts val="800"/>
              </a:spcAft>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Contact CTL for assistance incorporating AI into Teaching and Learning.</a:t>
            </a:r>
          </a:p>
          <a:p>
            <a:pPr marL="628650" lvl="1" indent="-171450">
              <a:lnSpc>
                <a:spcPct val="115000"/>
              </a:lnSpc>
              <a:spcAft>
                <a:spcPts val="800"/>
              </a:spcAft>
              <a:buFont typeface="Arial" panose="020B06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SCU’s AI Community of Practice</a:t>
            </a:r>
          </a:p>
          <a:p>
            <a:pPr marL="0" lvl="0" indent="0">
              <a:lnSpc>
                <a:spcPct val="115000"/>
              </a:lnSpc>
              <a:spcAft>
                <a:spcPts val="800"/>
              </a:spcAft>
              <a:buFont typeface="Aptos" panose="020B0004020202020204" pitchFamily="34" charset="0"/>
              <a:buNone/>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Resources</a:t>
            </a:r>
          </a:p>
          <a:p>
            <a:pPr marL="342900" lvl="0" indent="-342900">
              <a:lnSpc>
                <a:spcPct val="115000"/>
              </a:lnSpc>
              <a:spcAft>
                <a:spcPts val="800"/>
              </a:spcAft>
              <a:buFont typeface="Aptos" panose="020B0004020202020204" pitchFamily="34" charset="0"/>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Don’t forget to check out the Padlet. Please note that you’ll have access to the Padlet is time limited, you’ll have about 3 months before the link breaks, after which time I everything in AI will have probably changed anyway.</a:t>
            </a:r>
          </a:p>
          <a:p>
            <a:pPr>
              <a:lnSpc>
                <a:spcPct val="115000"/>
              </a:lnSpc>
              <a:spcAft>
                <a:spcPts val="800"/>
              </a:spcAft>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Q&amp;A</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That’s all from me today,</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AU" sz="1200" b="0" kern="100" dirty="0">
                <a:effectLst/>
                <a:latin typeface="Aptos" panose="020B0004020202020204" pitchFamily="34" charset="0"/>
                <a:ea typeface="Aptos" panose="020B0004020202020204" pitchFamily="34" charset="0"/>
                <a:cs typeface="Times New Roman" panose="02020603050405020304" pitchFamily="18" charset="0"/>
              </a:rPr>
              <a:t>so thanks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for coming and for your attention. If you’d like to get in contact with me, you can reach me at the Centre for Teaching and Learning.</a:t>
            </a:r>
          </a:p>
          <a:p>
            <a:pPr marL="342900" lvl="0" indent="-342900">
              <a:lnSpc>
                <a:spcPct val="115000"/>
              </a:lnSpc>
              <a:spcAft>
                <a:spcPts val="800"/>
              </a:spcAft>
              <a:buFont typeface="Symbol" panose="05050102010706020507" pitchFamily="18" charset="2"/>
              <a:buChar cha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Happy to take some questions. </a:t>
            </a:r>
          </a:p>
          <a:p>
            <a:pPr marL="342900" lvl="0" indent="-342900">
              <a:lnSpc>
                <a:spcPct val="115000"/>
              </a:lnSpc>
              <a:spcAft>
                <a:spcPts val="800"/>
              </a:spcAft>
              <a:buFont typeface="Symbol" panose="05050102010706020507" pitchFamily="18" charset="2"/>
              <a:buChar char=""/>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25</a:t>
            </a:fld>
            <a:endParaRPr lang="en-US"/>
          </a:p>
        </p:txBody>
      </p:sp>
    </p:spTree>
    <p:extLst>
      <p:ext uri="{BB962C8B-B14F-4D97-AF65-F5344CB8AC3E}">
        <p14:creationId xmlns:p14="http://schemas.microsoft.com/office/powerpoint/2010/main" val="350606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What is Generative AI?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 start, I want to show you a 2-minute clip. In this video, we’ll hear from Ethan Malik, who is a prolific AI researcher and educator. You should definitely follow Ethan on LinkedIn for great insights into the role of AI in higher education. In this clip, he provides a clear explanation of what Generative AI is and how it works. So, sit back, enjoy and I’ll see you in 2 minutes (See 02:06 – 0:4:57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https://youtu.be/t9gmyvf7JYo?si=XaY9fh_2-2nQPl5J</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Ok so now we know what Gen AI is and how it works, let look at what its capable of.</a:t>
            </a:r>
          </a:p>
        </p:txBody>
      </p:sp>
      <p:sp>
        <p:nvSpPr>
          <p:cNvPr id="4" name="Slide Number Placeholder 3"/>
          <p:cNvSpPr>
            <a:spLocks noGrp="1"/>
          </p:cNvSpPr>
          <p:nvPr>
            <p:ph type="sldNum" sz="quarter" idx="5"/>
          </p:nvPr>
        </p:nvSpPr>
        <p:spPr/>
        <p:txBody>
          <a:bodyPr/>
          <a:lstStyle/>
          <a:p>
            <a:fld id="{2C7858D6-3CBE-D245-8814-1AB8D45C6919}" type="slidenum">
              <a:rPr lang="en-US" smtClean="0"/>
              <a:t>3</a:t>
            </a:fld>
            <a:endParaRPr lang="en-US"/>
          </a:p>
        </p:txBody>
      </p:sp>
    </p:spTree>
    <p:extLst>
      <p:ext uri="{BB962C8B-B14F-4D97-AF65-F5344CB8AC3E}">
        <p14:creationId xmlns:p14="http://schemas.microsoft.com/office/powerpoint/2010/main" val="123427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What can Gen AI 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This next clip is also worth a watch because it gives a quick overview of what ChatGPT is currently capable of and demonstrates how students are typically currently using these tools. (x1.5 start 0:16 – 5:38)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4</a:t>
            </a:fld>
            <a:endParaRPr lang="en-US"/>
          </a:p>
        </p:txBody>
      </p:sp>
    </p:spTree>
    <p:extLst>
      <p:ext uri="{BB962C8B-B14F-4D97-AF65-F5344CB8AC3E}">
        <p14:creationId xmlns:p14="http://schemas.microsoft.com/office/powerpoint/2010/main" val="146757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Which AI tool should I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So, I think we all agree that it’s important to know how to use AI tools. But which tools should you be 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SCU’s official position is that you are welcome to use any AI platform you like.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However, if you are working with information that is sensitive or protected, then the recommendation is that you use Microsoft Copilot, and that you log in using your SCU details.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The reason for this is that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SCU has enabled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Commercial data protection</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 This means that when you log into Copilot with your SCU account, your data will be private and encrypted.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By default, Microsoft won’t use your data to train it’s AI and a</a:t>
            </a:r>
            <a:r>
              <a:rPr lang="en-AU" sz="180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nything you input into the Copilot chatbot cannot be traced back to you or SCU.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Having said that, this level of data security comes with some trade-offs in terms of Copilot’s functionality. We’ll look at what those limitations are in more detail a bit later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Apart from Copilot, what other AI chatbots should you consider?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those of you who are brand new to AI, a good place to start is ChatGPT. It’s user friendly, it’s versatile and I’m guessing that many your students are already be using 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solidFill>
                  <a:srgbClr val="000000"/>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The other reason I like GPT is because, is because, unlike Copilot, it has the ability to remember information about you, </a:t>
            </a:r>
            <a:r>
              <a:rPr lang="en-AU" sz="1800" b="0" kern="100" dirty="0">
                <a:effectLst/>
                <a:latin typeface="Aptos" panose="020B0004020202020204" pitchFamily="34" charset="0"/>
                <a:ea typeface="Aptos" panose="020B0004020202020204" pitchFamily="34" charset="0"/>
                <a:cs typeface="Times New Roman" panose="02020603050405020304" pitchFamily="18" charset="0"/>
              </a:rPr>
              <a:t>which makes it more suited to ongoing project work and routine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Two other chatbots you might want to explore are, Perplexity and Claude. Now, we won’t go into detail with either of these tools today, but I do think they are both worth mentioning.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Perplexity, because it work like a search engine that a chatbot, meaning it accesses data in real-time, providing you with information that is current.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And Claude, because of a new feature they just introduce called artifacts, which allows you to create custom interactives, such as quizzes, websites and games, without any knowledge of coding. Which is a real game changer for online course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With that said, each of these tools has various pros and cons. We’ll cover some of those today, but I recommend you sign-up for free accounts and just start experimenting to see which product suits you best.  I’ve put links to each of these tools, as well as simple tutorials in the resources, so be sure to check them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With that said, let’s start using ChatGPT.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C7858D6-3CBE-D245-8814-1AB8D45C6919}" type="slidenum">
              <a:rPr lang="en-US" smtClean="0"/>
              <a:t>5</a:t>
            </a:fld>
            <a:endParaRPr lang="en-US"/>
          </a:p>
        </p:txBody>
      </p:sp>
    </p:spTree>
    <p:extLst>
      <p:ext uri="{BB962C8B-B14F-4D97-AF65-F5344CB8AC3E}">
        <p14:creationId xmlns:p14="http://schemas.microsoft.com/office/powerpoint/2010/main" val="277241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AU"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Sign up to ChatGPT</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To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access the ChatGPT</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go to </a:t>
            </a:r>
            <a:r>
              <a:rPr lang="en-AU"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chatgpt.com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 recommend you sign-up for a free account, as this will give you access to features that you’re going to want, such as the ability to upload files. </a:t>
            </a:r>
          </a:p>
          <a:p>
            <a:pPr marL="342900" lvl="0" indent="-342900">
              <a:lnSpc>
                <a:spcPct val="115000"/>
              </a:lnSpc>
              <a:buFont typeface="Symbol" panose="05050102010706020507" pitchFamily="18" charset="2"/>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When you sign-up you can use your SCU email, just be aware that SCU doesn’t have a subscription to ChatGPT, meaning that you will be accessing the free version. </a:t>
            </a:r>
          </a:p>
          <a:p>
            <a:pPr marL="0" lvl="0" indent="0">
              <a:lnSpc>
                <a:spcPct val="115000"/>
              </a:lnSpc>
              <a:buFont typeface="Symbol" panose="05050102010706020507" pitchFamily="18" charset="2"/>
              <a:buNone/>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6</a:t>
            </a:fld>
            <a:endParaRPr lang="en-US"/>
          </a:p>
        </p:txBody>
      </p:sp>
    </p:spTree>
    <p:extLst>
      <p:ext uri="{BB962C8B-B14F-4D97-AF65-F5344CB8AC3E}">
        <p14:creationId xmlns:p14="http://schemas.microsoft.com/office/powerpoint/2010/main" val="258762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r>
              <a:rPr lang="en-AU" sz="1800" b="1" dirty="0"/>
              <a:t>Getting Started with ChatGPT</a:t>
            </a:r>
          </a:p>
          <a:p>
            <a:pPr marL="285750" lvl="0" indent="-285750">
              <a:lnSpc>
                <a:spcPct val="115000"/>
              </a:lnSpc>
              <a:spcAft>
                <a:spcPts val="800"/>
              </a:spcAft>
              <a:buFont typeface="Arial" panose="020B0604020202020204" pitchFamily="34" charset="0"/>
              <a:buChar char="•"/>
            </a:pPr>
            <a:r>
              <a:rPr lang="en-AU" sz="1800" b="0" dirty="0"/>
              <a:t>I’m sure many of you will have used GPT before, but since today is for beginners, I want to take moment to do a quick tour of the interface, so we all know the basics.</a:t>
            </a:r>
          </a:p>
          <a:p>
            <a:pPr marL="285750" lvl="0" indent="-285750">
              <a:lnSpc>
                <a:spcPct val="115000"/>
              </a:lnSpc>
              <a:spcAft>
                <a:spcPts val="800"/>
              </a:spcAft>
              <a:buFont typeface="Arial" panose="020B0604020202020204" pitchFamily="34" charset="0"/>
              <a:buChar char="•"/>
            </a:pPr>
            <a:r>
              <a:rPr lang="en-AU" sz="1800" b="0" dirty="0"/>
              <a:t>Here is where you will </a:t>
            </a:r>
            <a:r>
              <a:rPr lang="en-AU" sz="1800" b="1" dirty="0"/>
              <a:t>enter your instructions </a:t>
            </a:r>
            <a:r>
              <a:rPr lang="en-AU" sz="1800" b="0" dirty="0"/>
              <a:t>and </a:t>
            </a:r>
            <a:r>
              <a:rPr lang="en-AU" sz="1800" b="1" dirty="0"/>
              <a:t>upload files</a:t>
            </a:r>
            <a:r>
              <a:rPr lang="en-AU" sz="1800" b="0" dirty="0"/>
              <a:t>. </a:t>
            </a:r>
          </a:p>
          <a:p>
            <a:pPr marL="285750" lvl="0" indent="-285750">
              <a:lnSpc>
                <a:spcPct val="115000"/>
              </a:lnSpc>
              <a:spcAft>
                <a:spcPts val="800"/>
              </a:spcAft>
              <a:buFont typeface="Arial" panose="020B0604020202020204" pitchFamily="34" charset="0"/>
              <a:buChar char="•"/>
            </a:pPr>
            <a:r>
              <a:rPr lang="en-AU" sz="1800" b="0" dirty="0"/>
              <a:t>Let’s try a </a:t>
            </a:r>
            <a:r>
              <a:rPr lang="en-AU" sz="1800" b="1" dirty="0"/>
              <a:t>suggested prompt</a:t>
            </a:r>
            <a:r>
              <a:rPr lang="en-AU" sz="1800" b="0" dirty="0"/>
              <a:t> and see what it comes up with. [Act as a Historian. In one paragraph, explain why the Roman Empire collapsed. Provide sources for your response and use an informative tone].</a:t>
            </a:r>
          </a:p>
          <a:p>
            <a:pPr marL="285750" lvl="0" indent="-285750">
              <a:lnSpc>
                <a:spcPct val="115000"/>
              </a:lnSpc>
              <a:spcAft>
                <a:spcPts val="800"/>
              </a:spcAft>
              <a:buFont typeface="Arial" panose="020B0604020202020204" pitchFamily="34" charset="0"/>
              <a:buChar char="•"/>
            </a:pPr>
            <a:r>
              <a:rPr lang="en-AU" sz="1800" b="0" i="0" dirty="0">
                <a:solidFill>
                  <a:srgbClr val="161616"/>
                </a:solidFill>
                <a:effectLst/>
                <a:highlight>
                  <a:srgbClr val="FFFFFF"/>
                </a:highlight>
                <a:latin typeface="Segoe UI" panose="020B0502040204020203" pitchFamily="34" charset="0"/>
              </a:rPr>
              <a:t>Sometimes you’ll see links to source material. Just be aware the even though ChatGPT provides weblinks, it’s not actually accessing the internet in real-time. That’s because ChatGPT is trained on static data. Essentially, the developers take a snapshot of the internet at a certain point in time and feed that information into the AI model. ChatGPT models can only access their pre-trained data, so, keep in mind that it won’t necessarily give you the most current or accurate information.</a:t>
            </a:r>
          </a:p>
          <a:p>
            <a:pPr marL="285750" lvl="0" indent="-285750">
              <a:lnSpc>
                <a:spcPct val="115000"/>
              </a:lnSpc>
              <a:spcAft>
                <a:spcPts val="800"/>
              </a:spcAft>
              <a:buFont typeface="Arial" panose="020B0604020202020204" pitchFamily="34" charset="0"/>
              <a:buChar char="•"/>
            </a:pPr>
            <a:r>
              <a:rPr lang="en-AU" sz="1800" b="0" dirty="0"/>
              <a:t>Below each output you’ll see </a:t>
            </a:r>
            <a:r>
              <a:rPr lang="en-AU" sz="1800" b="1" dirty="0"/>
              <a:t>five icons</a:t>
            </a:r>
            <a:r>
              <a:rPr lang="en-AU" sz="1800" b="0" dirty="0"/>
              <a:t>. They are </a:t>
            </a:r>
            <a:r>
              <a:rPr lang="en-AU" sz="1800" b="1" dirty="0"/>
              <a:t>read aloud</a:t>
            </a:r>
            <a:r>
              <a:rPr lang="en-AU" sz="1800" b="0" dirty="0"/>
              <a:t>, </a:t>
            </a:r>
            <a:r>
              <a:rPr lang="en-AU" sz="1800" b="1" dirty="0"/>
              <a:t>copy response</a:t>
            </a:r>
            <a:r>
              <a:rPr lang="en-AU" sz="1800" b="0" dirty="0"/>
              <a:t>, </a:t>
            </a:r>
            <a:r>
              <a:rPr lang="en-AU" sz="1800" b="1" dirty="0"/>
              <a:t>regenerate response</a:t>
            </a:r>
            <a:r>
              <a:rPr lang="en-AU" sz="1800" b="0" dirty="0"/>
              <a:t>, </a:t>
            </a:r>
            <a:r>
              <a:rPr lang="en-AU" sz="1800" b="1" dirty="0"/>
              <a:t>response feedback</a:t>
            </a:r>
            <a:r>
              <a:rPr lang="en-AU" sz="1800" b="0" dirty="0"/>
              <a:t> and </a:t>
            </a:r>
            <a:r>
              <a:rPr lang="en-AU" sz="1800" b="1" dirty="0"/>
              <a:t>change AI model</a:t>
            </a:r>
            <a:r>
              <a:rPr lang="en-AU" sz="1800" b="0" dirty="0"/>
              <a:t>. </a:t>
            </a:r>
          </a:p>
          <a:p>
            <a:pPr marL="285750" lvl="0" indent="-285750">
              <a:lnSpc>
                <a:spcPct val="115000"/>
              </a:lnSpc>
              <a:spcAft>
                <a:spcPts val="800"/>
              </a:spcAft>
              <a:buFont typeface="Arial" panose="020B0604020202020204" pitchFamily="34" charset="0"/>
              <a:buChar char="•"/>
            </a:pPr>
            <a:r>
              <a:rPr lang="en-AU" sz="1800" b="0" dirty="0"/>
              <a:t>The first couple are self-explanatory but let me quickly show you regenerate and change model.</a:t>
            </a:r>
          </a:p>
          <a:p>
            <a:pPr marL="285750" lvl="0" indent="-285750">
              <a:lnSpc>
                <a:spcPct val="115000"/>
              </a:lnSpc>
              <a:spcAft>
                <a:spcPts val="800"/>
              </a:spcAft>
              <a:buFont typeface="Arial" panose="020B0604020202020204" pitchFamily="34" charset="0"/>
              <a:buChar char="•"/>
            </a:pPr>
            <a:r>
              <a:rPr lang="en-AU" sz="1800" b="0" dirty="0"/>
              <a:t>So, let’s say I’m not happy with the AI’s output for whatever reason. I’ll ask it to </a:t>
            </a:r>
            <a:r>
              <a:rPr lang="en-AU" sz="1800" b="1" dirty="0"/>
              <a:t>regenerate</a:t>
            </a:r>
            <a:r>
              <a:rPr lang="en-AU" sz="1800" b="0" dirty="0"/>
              <a:t> the response. And here is an alternative output to my previous question. </a:t>
            </a:r>
          </a:p>
          <a:p>
            <a:pPr marL="285750" lvl="0" indent="-285750">
              <a:lnSpc>
                <a:spcPct val="115000"/>
              </a:lnSpc>
              <a:spcAft>
                <a:spcPts val="800"/>
              </a:spcAft>
              <a:buFont typeface="Arial" panose="020B0604020202020204" pitchFamily="34" charset="0"/>
              <a:buChar char="•"/>
            </a:pPr>
            <a:r>
              <a:rPr lang="en-AU" sz="1800" b="0" dirty="0"/>
              <a:t>We can continue regenerating different responses, and </a:t>
            </a:r>
            <a:r>
              <a:rPr lang="en-AU" sz="1800" b="1" dirty="0"/>
              <a:t>toggle</a:t>
            </a:r>
            <a:r>
              <a:rPr lang="en-AU" sz="1800" b="0" dirty="0"/>
              <a:t> between, them until we find a version you like.</a:t>
            </a:r>
          </a:p>
          <a:p>
            <a:pPr marL="285750" lvl="0" indent="-285750">
              <a:lnSpc>
                <a:spcPct val="115000"/>
              </a:lnSpc>
              <a:spcAft>
                <a:spcPts val="800"/>
              </a:spcAft>
              <a:buFont typeface="Arial" panose="020B0604020202020204" pitchFamily="34" charset="0"/>
              <a:buChar char="•"/>
            </a:pPr>
            <a:r>
              <a:rPr lang="en-AU" sz="1800" b="0" dirty="0"/>
              <a:t>Let’s say I like the 2</a:t>
            </a:r>
            <a:r>
              <a:rPr lang="en-AU" sz="1800" b="0" baseline="30000" dirty="0"/>
              <a:t>nd</a:t>
            </a:r>
            <a:r>
              <a:rPr lang="en-AU" sz="1800" b="0" dirty="0"/>
              <a:t> response better, at this point we can add a new prompt, and the AI will base the subsequent conversation on the 2</a:t>
            </a:r>
            <a:r>
              <a:rPr lang="en-AU" sz="1800" b="0" baseline="30000" dirty="0"/>
              <a:t>nd</a:t>
            </a:r>
            <a:r>
              <a:rPr lang="en-AU" sz="1800" b="0" dirty="0"/>
              <a:t> option.</a:t>
            </a:r>
          </a:p>
          <a:p>
            <a:pPr marL="285750" lvl="0" indent="-285750">
              <a:lnSpc>
                <a:spcPct val="115000"/>
              </a:lnSpc>
              <a:spcAft>
                <a:spcPts val="800"/>
              </a:spcAft>
              <a:buFont typeface="Arial" panose="020B0604020202020204" pitchFamily="34" charset="0"/>
              <a:buChar char="•"/>
            </a:pPr>
            <a:r>
              <a:rPr lang="en-AU" sz="1800" b="0" dirty="0"/>
              <a:t>If you don’t like the direction of the conversation, you can go back and </a:t>
            </a:r>
            <a:r>
              <a:rPr lang="en-AU" sz="1800" b="1" dirty="0"/>
              <a:t>edit a previous prompt</a:t>
            </a:r>
            <a:r>
              <a:rPr lang="en-AU" sz="1800" b="0" dirty="0"/>
              <a:t>. Just keep in mind that when you edit a previous prompt, you’ll lose any subsequent conversation. </a:t>
            </a:r>
          </a:p>
          <a:p>
            <a:pPr marL="285750" lvl="0" indent="-285750">
              <a:lnSpc>
                <a:spcPct val="115000"/>
              </a:lnSpc>
              <a:spcAft>
                <a:spcPts val="800"/>
              </a:spcAft>
              <a:buFont typeface="Arial" panose="020B0604020202020204" pitchFamily="34" charset="0"/>
              <a:buChar char="•"/>
            </a:pPr>
            <a:r>
              <a:rPr lang="en-AU" sz="1800" b="0" dirty="0"/>
              <a:t>The </a:t>
            </a:r>
            <a:r>
              <a:rPr lang="en-AU" sz="1800" b="1" dirty="0"/>
              <a:t>change model </a:t>
            </a:r>
            <a:r>
              <a:rPr lang="en-AU" sz="1800" b="0" dirty="0"/>
              <a:t>function is accessible here and here. Let me explain how it works.</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7</a:t>
            </a:fld>
            <a:endParaRPr lang="en-US"/>
          </a:p>
        </p:txBody>
      </p:sp>
    </p:spTree>
    <p:extLst>
      <p:ext uri="{BB962C8B-B14F-4D97-AF65-F5344CB8AC3E}">
        <p14:creationId xmlns:p14="http://schemas.microsoft.com/office/powerpoint/2010/main" val="112353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800" b="1" dirty="0">
                <a:effectLst/>
                <a:latin typeface="Aptos" panose="020B0004020202020204" pitchFamily="34" charset="0"/>
                <a:ea typeface="Aptos" panose="020B0004020202020204" pitchFamily="34" charset="0"/>
                <a:cs typeface="Times New Roman" panose="02020603050405020304" pitchFamily="18" charset="0"/>
              </a:rPr>
              <a:t>Open AI’s LLM (GPT)</a:t>
            </a:r>
          </a:p>
          <a:p>
            <a:pPr marL="285750" indent="-285750">
              <a:buFont typeface="Arial" panose="020B0604020202020204" pitchFamily="34" charset="0"/>
              <a:buChar char="•"/>
            </a:pPr>
            <a:r>
              <a:rPr lang="en-AU" sz="1800" dirty="0">
                <a:effectLst/>
                <a:latin typeface="Aptos" panose="020B0004020202020204" pitchFamily="34" charset="0"/>
                <a:ea typeface="Aptos" panose="020B0004020202020204" pitchFamily="34" charset="0"/>
                <a:cs typeface="Times New Roman" panose="02020603050405020304" pitchFamily="18" charset="0"/>
              </a:rPr>
              <a:t>As you may recall all AI chatbots are powered by a Large Language Model (LLM).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Open AI calls its model ‘GPT’. Other companies have their own model for example Google has Gemini and Anthropic has Sonnet. Microsoft, incidentally, uses Open AI’s model GPT.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So, as these companies continue to train and improve their models, they release new versions with enhanced capabilities in terms of speed, accuracy, power, energy efficiency and multimedia content generation.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Generally speaking, the higher the model number, better the model. So, GPT-3.5 is an older, slower and generates 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GPT-4 is newer, more powerful and generate multimedia.</a:t>
            </a:r>
          </a:p>
          <a:p>
            <a:pPr marL="28575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All ChatGPT users, have the ability to switch between models. So even with a free account, you’ll be able to access the GPT-4 models</a:t>
            </a:r>
          </a:p>
          <a:p>
            <a:pPr marL="28575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However, as a free user, your access to the more advanced models is quite limited. You might get around 10-20 prompts before you hit your usage limit. At which point you’ll default back to GPT-3.5.</a:t>
            </a:r>
          </a:p>
          <a:p>
            <a:pPr marL="28575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Now, 3.5 is a perfectly capable model. You might find its more than sufficient for you needs. </a:t>
            </a:r>
          </a:p>
          <a:p>
            <a:pPr marL="28575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If you subscribe to ChatGPT Plus for $30 per month, your default model will be GPT-4, and you’ll have access to Omni and Turbo. You’ll still have usage limits, but you’re less likely to reach them within a day of heavy use. </a:t>
            </a:r>
          </a:p>
          <a:p>
            <a:pPr marL="285750" indent="-285750">
              <a:buFont typeface="Arial" panose="020B06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If you don’t want to pay the subscription fee, then a good thing to know is that the default model for Copilot is, GPT-4. So, </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ny</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default it’s faster and more capable than the free default version of ChatGPT.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Ok, so now we understand model, let’s talk a little bit about effective prompting.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8</a:t>
            </a:fld>
            <a:endParaRPr lang="en-US"/>
          </a:p>
        </p:txBody>
      </p:sp>
    </p:spTree>
    <p:extLst>
      <p:ext uri="{BB962C8B-B14F-4D97-AF65-F5344CB8AC3E}">
        <p14:creationId xmlns:p14="http://schemas.microsoft.com/office/powerpoint/2010/main" val="164151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Prompting Formula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For anyone who might not know, a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prompt</a:t>
            </a:r>
            <a:r>
              <a:rPr lang="en-AU" sz="1800" b="0" kern="100" dirty="0">
                <a:effectLst/>
                <a:latin typeface="Aptos" panose="020B0004020202020204" pitchFamily="34" charset="0"/>
                <a:ea typeface="Aptos" panose="020B0004020202020204" pitchFamily="34" charset="0"/>
                <a:cs typeface="Times New Roman" panose="02020603050405020304" pitchFamily="18" charset="0"/>
              </a:rPr>
              <a:t> is simply the command or question you give to the AI. So, really there’s no wrong way to prompt.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However,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prompt engineering</a:t>
            </a:r>
            <a:r>
              <a:rPr lang="en-AU" sz="1800" b="0" kern="100" dirty="0">
                <a:effectLst/>
                <a:latin typeface="Aptos" panose="020B0004020202020204" pitchFamily="34" charset="0"/>
                <a:ea typeface="Aptos" panose="020B0004020202020204" pitchFamily="34" charset="0"/>
                <a:cs typeface="Times New Roman" panose="02020603050405020304" pitchFamily="18" charset="0"/>
              </a:rPr>
              <a:t> is the skill structuring a prompt in order to optimise the AI’s output.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So, in other words, there is no wrong way to prompt, but there is a right way.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Now, prompt engineering can get surprisingly technical. If you want to take a deep dive, I’ve added a good prompting guide to the workshop resources. It covers a range of prompting techniques such as Few Shot prompting and Chain of Thought reasoning.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But for those of you who are short on time, the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essential techniques have been condensed into a simple</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 formula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that can use to structure your prompts effectively.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There six components to the formula. They are </a:t>
            </a:r>
            <a:r>
              <a:rPr lang="en-AU" sz="1800" b="1" kern="100" dirty="0">
                <a:effectLst/>
                <a:latin typeface="Aptos" panose="020B0004020202020204" pitchFamily="34" charset="0"/>
                <a:ea typeface="Aptos" panose="020B0004020202020204" pitchFamily="34" charset="0"/>
                <a:cs typeface="Times New Roman" panose="02020603050405020304" pitchFamily="18" charset="0"/>
              </a:rPr>
              <a:t>Task + Context + Exemplar + Persona + Format + Tone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Let me give you and an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example</a:t>
            </a:r>
            <a:r>
              <a:rPr lang="en-AU" sz="1200" b="0" kern="100" dirty="0">
                <a:effectLst/>
                <a:latin typeface="Aptos" panose="020B0004020202020204" pitchFamily="34" charset="0"/>
                <a:ea typeface="Aptos" panose="020B0004020202020204" pitchFamily="34" charset="0"/>
                <a:cs typeface="Times New Roman" panose="02020603050405020304" pitchFamily="18" charset="0"/>
              </a:rPr>
              <a:t> of a prompt that applies our formula.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“Act as an educational designer creating a lesson plan for a first-year undergraduate course in psychology. Outline an interactive classroom activity to help students understand the concept of cognitive biases. Review the attached document which provides an activity exemplar. Present an outline for the activity, specify the aim and learning objectives. Use an instructional tone.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Now, it’s not necessary to include all six components in every prompt, but it’s worth noting that the formula is written in </a:t>
            </a:r>
            <a:r>
              <a:rPr lang="en-AU" sz="1200" b="1" kern="100" dirty="0">
                <a:effectLst/>
                <a:latin typeface="Aptos" panose="020B0004020202020204" pitchFamily="34" charset="0"/>
                <a:ea typeface="Aptos" panose="020B0004020202020204" pitchFamily="34" charset="0"/>
                <a:cs typeface="Times New Roman" panose="02020603050405020304" pitchFamily="18" charset="0"/>
              </a:rPr>
              <a:t>order of importance</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Think of it this way, to write an effective prompt it 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Essential</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to include the TASK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Important</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to include CONTEXT, EXAMPLES and PERSONA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kern="100" dirty="0">
                <a:effectLst/>
                <a:latin typeface="Aptos" panose="020B0004020202020204" pitchFamily="34" charset="0"/>
                <a:ea typeface="Aptos" panose="020B0004020202020204" pitchFamily="34" charset="0"/>
                <a:cs typeface="Times New Roman" panose="02020603050405020304" pitchFamily="18" charset="0"/>
              </a:rPr>
              <a:t>Helpful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to specify the desired FORMAT and TONE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Let’s get back to our tour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7858D6-3CBE-D245-8814-1AB8D45C6919}" type="slidenum">
              <a:rPr lang="en-US" smtClean="0"/>
              <a:t>9</a:t>
            </a:fld>
            <a:endParaRPr lang="en-US"/>
          </a:p>
        </p:txBody>
      </p:sp>
    </p:spTree>
    <p:extLst>
      <p:ext uri="{BB962C8B-B14F-4D97-AF65-F5344CB8AC3E}">
        <p14:creationId xmlns:p14="http://schemas.microsoft.com/office/powerpoint/2010/main" val="1292698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2D02A-AD84-D669-43B5-14FC08ACA52A}"/>
              </a:ext>
            </a:extLst>
          </p:cNvPr>
          <p:cNvSpPr>
            <a:spLocks noGrp="1"/>
          </p:cNvSpPr>
          <p:nvPr>
            <p:ph type="title" hasCustomPrompt="1"/>
          </p:nvPr>
        </p:nvSpPr>
        <p:spPr/>
        <p:txBody>
          <a:bodyPr/>
          <a:lstStyle/>
          <a:p>
            <a:r>
              <a:rPr lang="en-US" dirty="0"/>
              <a:t>Click to edit title style</a:t>
            </a:r>
          </a:p>
        </p:txBody>
      </p:sp>
      <p:sp>
        <p:nvSpPr>
          <p:cNvPr id="9" name="Text Placeholder 8">
            <a:extLst>
              <a:ext uri="{FF2B5EF4-FFF2-40B4-BE49-F238E27FC236}">
                <a16:creationId xmlns:a16="http://schemas.microsoft.com/office/drawing/2014/main" id="{049CF1BD-B378-D987-7AC0-4482647A3807}"/>
              </a:ext>
            </a:extLst>
          </p:cNvPr>
          <p:cNvSpPr>
            <a:spLocks noGrp="1"/>
          </p:cNvSpPr>
          <p:nvPr>
            <p:ph type="body" sz="quarter" idx="11" hasCustomPrompt="1"/>
          </p:nvPr>
        </p:nvSpPr>
        <p:spPr>
          <a:xfrm>
            <a:off x="6699250" y="3473220"/>
            <a:ext cx="5095875" cy="1196975"/>
          </a:xfrm>
          <a:prstGeom prst="rect">
            <a:avLst/>
          </a:prstGeom>
        </p:spPr>
        <p:txBody>
          <a:bodyPr>
            <a:normAutofit/>
          </a:bodyPr>
          <a:lstStyle>
            <a:lvl1pPr>
              <a:defRPr sz="2000" baseline="0">
                <a:latin typeface="Graphik Regular" panose="020B0503030202060203" pitchFamily="34" charset="77"/>
              </a:defRPr>
            </a:lvl1pPr>
          </a:lstStyle>
          <a:p>
            <a:pPr lvl="0"/>
            <a:r>
              <a:rPr lang="en-US" dirty="0"/>
              <a:t>Click to edit text</a:t>
            </a:r>
          </a:p>
        </p:txBody>
      </p:sp>
      <p:pic>
        <p:nvPicPr>
          <p:cNvPr id="10" name="Picture 9">
            <a:extLst>
              <a:ext uri="{FF2B5EF4-FFF2-40B4-BE49-F238E27FC236}">
                <a16:creationId xmlns:a16="http://schemas.microsoft.com/office/drawing/2014/main" id="{11D20216-3BE7-9BB0-247F-B16E8654A9B7}"/>
              </a:ext>
            </a:extLst>
          </p:cNvPr>
          <p:cNvPicPr>
            <a:picLocks noChangeAspect="1"/>
          </p:cNvPicPr>
          <p:nvPr userDrawn="1"/>
        </p:nvPicPr>
        <p:blipFill>
          <a:blip r:embed="rId2"/>
          <a:srcRect/>
          <a:stretch/>
        </p:blipFill>
        <p:spPr>
          <a:xfrm>
            <a:off x="69172" y="2378121"/>
            <a:ext cx="4367998" cy="2343347"/>
          </a:xfrm>
          <a:prstGeom prst="rect">
            <a:avLst/>
          </a:prstGeom>
        </p:spPr>
      </p:pic>
    </p:spTree>
    <p:extLst>
      <p:ext uri="{BB962C8B-B14F-4D97-AF65-F5344CB8AC3E}">
        <p14:creationId xmlns:p14="http://schemas.microsoft.com/office/powerpoint/2010/main" val="3077262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light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EF9C6E-8A14-46CA-918A-055F029E443A}"/>
              </a:ext>
            </a:extLst>
          </p:cNvPr>
          <p:cNvPicPr>
            <a:picLocks noChangeAspect="1"/>
          </p:cNvPicPr>
          <p:nvPr userDrawn="1"/>
        </p:nvPicPr>
        <p:blipFill>
          <a:blip r:embed="rId3"/>
          <a:srcRect/>
          <a:stretch/>
        </p:blipFill>
        <p:spPr>
          <a:xfrm>
            <a:off x="8940263" y="6318244"/>
            <a:ext cx="2873479" cy="299728"/>
          </a:xfrm>
          <a:prstGeom prst="rect">
            <a:avLst/>
          </a:prstGeom>
        </p:spPr>
      </p:pic>
      <p:sp>
        <p:nvSpPr>
          <p:cNvPr id="7" name="Title 11">
            <a:extLst>
              <a:ext uri="{FF2B5EF4-FFF2-40B4-BE49-F238E27FC236}">
                <a16:creationId xmlns:a16="http://schemas.microsoft.com/office/drawing/2014/main" id="{AE1AF664-5C74-C0FC-90F8-CF5132FE07A0}"/>
              </a:ext>
            </a:extLst>
          </p:cNvPr>
          <p:cNvSpPr>
            <a:spLocks noGrp="1"/>
          </p:cNvSpPr>
          <p:nvPr>
            <p:ph type="title" hasCustomPrompt="1"/>
          </p:nvPr>
        </p:nvSpPr>
        <p:spPr>
          <a:xfrm>
            <a:off x="609973" y="2181727"/>
            <a:ext cx="3817648" cy="2502568"/>
          </a:xfrm>
          <a:prstGeom prst="rect">
            <a:avLst/>
          </a:prstGeom>
        </p:spPr>
        <p:txBody>
          <a:bodyPr anchor="ctr" anchorCtr="0"/>
          <a:lstStyle>
            <a:lvl1pPr>
              <a:defRPr baseline="0">
                <a:solidFill>
                  <a:schemeClr val="bg1"/>
                </a:solidFill>
              </a:defRPr>
            </a:lvl1pPr>
          </a:lstStyle>
          <a:p>
            <a:r>
              <a:rPr lang="en-US" dirty="0"/>
              <a:t>Click to edit master title</a:t>
            </a:r>
          </a:p>
        </p:txBody>
      </p:sp>
      <p:sp>
        <p:nvSpPr>
          <p:cNvPr id="9" name="Text Placeholder 8">
            <a:extLst>
              <a:ext uri="{FF2B5EF4-FFF2-40B4-BE49-F238E27FC236}">
                <a16:creationId xmlns:a16="http://schemas.microsoft.com/office/drawing/2014/main" id="{D04C56FC-61C1-2B12-7F6A-70A83ACDCE38}"/>
              </a:ext>
            </a:extLst>
          </p:cNvPr>
          <p:cNvSpPr>
            <a:spLocks noGrp="1"/>
          </p:cNvSpPr>
          <p:nvPr>
            <p:ph type="body" sz="quarter" idx="10"/>
          </p:nvPr>
        </p:nvSpPr>
        <p:spPr>
          <a:xfrm>
            <a:off x="5374106" y="1443038"/>
            <a:ext cx="6289258" cy="4540250"/>
          </a:xfrm>
          <a:prstGeom prst="rect">
            <a:avLst/>
          </a:prstGeom>
        </p:spPr>
        <p:txBody>
          <a:bodyPr numCol="2" spcCol="360000"/>
          <a:lstStyle>
            <a:lvl1pPr>
              <a:defRPr sz="2000" baseline="0">
                <a:solidFill>
                  <a:srgbClr val="025388"/>
                </a:solidFill>
                <a:latin typeface="Montserrat Medium" pitchFamily="2" charset="77"/>
              </a:defRPr>
            </a:lvl1pPr>
            <a:lvl2pPr>
              <a:defRPr sz="1300" baseline="0">
                <a:solidFill>
                  <a:srgbClr val="2F2F2F"/>
                </a:solidFill>
              </a:defRPr>
            </a:lvl2pPr>
          </a:lstStyle>
          <a:p>
            <a:pPr lvl="0"/>
            <a:r>
              <a:rPr lang="en-US" dirty="0"/>
              <a:t>Click to edit Master text styles</a:t>
            </a:r>
          </a:p>
          <a:p>
            <a:pPr lvl="1"/>
            <a:r>
              <a:rPr lang="en-US" dirty="0"/>
              <a:t>Second level</a:t>
            </a:r>
          </a:p>
        </p:txBody>
      </p:sp>
      <p:pic>
        <p:nvPicPr>
          <p:cNvPr id="2" name="Picture 1">
            <a:extLst>
              <a:ext uri="{FF2B5EF4-FFF2-40B4-BE49-F238E27FC236}">
                <a16:creationId xmlns:a16="http://schemas.microsoft.com/office/drawing/2014/main" id="{C71E444F-210C-C3CD-9C3F-8DE61D7DB75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0415" y="139668"/>
            <a:ext cx="2642193" cy="1439120"/>
          </a:xfrm>
          <a:prstGeom prst="rect">
            <a:avLst/>
          </a:prstGeom>
        </p:spPr>
      </p:pic>
    </p:spTree>
    <p:extLst>
      <p:ext uri="{BB962C8B-B14F-4D97-AF65-F5344CB8AC3E}">
        <p14:creationId xmlns:p14="http://schemas.microsoft.com/office/powerpoint/2010/main" val="36780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light 05">
    <p:bg>
      <p:bgPr>
        <a:solidFill>
          <a:srgbClr val="F2F2F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EF9C6E-8A14-46CA-918A-055F029E443A}"/>
              </a:ext>
            </a:extLst>
          </p:cNvPr>
          <p:cNvPicPr>
            <a:picLocks noChangeAspect="1"/>
          </p:cNvPicPr>
          <p:nvPr userDrawn="1"/>
        </p:nvPicPr>
        <p:blipFill>
          <a:blip r:embed="rId2"/>
          <a:srcRect/>
          <a:stretch/>
        </p:blipFill>
        <p:spPr>
          <a:xfrm>
            <a:off x="8940263" y="6318244"/>
            <a:ext cx="2873479" cy="299728"/>
          </a:xfrm>
          <a:prstGeom prst="rect">
            <a:avLst/>
          </a:prstGeom>
        </p:spPr>
      </p:pic>
      <p:sp>
        <p:nvSpPr>
          <p:cNvPr id="9" name="Text Placeholder 8">
            <a:extLst>
              <a:ext uri="{FF2B5EF4-FFF2-40B4-BE49-F238E27FC236}">
                <a16:creationId xmlns:a16="http://schemas.microsoft.com/office/drawing/2014/main" id="{D04C56FC-61C1-2B12-7F6A-70A83ACDCE38}"/>
              </a:ext>
            </a:extLst>
          </p:cNvPr>
          <p:cNvSpPr>
            <a:spLocks noGrp="1"/>
          </p:cNvSpPr>
          <p:nvPr>
            <p:ph type="body" sz="quarter" idx="10"/>
          </p:nvPr>
        </p:nvSpPr>
        <p:spPr>
          <a:xfrm>
            <a:off x="848412" y="1989056"/>
            <a:ext cx="10814952" cy="3994232"/>
          </a:xfrm>
          <a:prstGeom prst="rect">
            <a:avLst/>
          </a:prstGeom>
        </p:spPr>
        <p:txBody>
          <a:bodyPr numCol="1" spcCol="0"/>
          <a:lstStyle>
            <a:lvl1pPr>
              <a:defRPr sz="2000" baseline="0">
                <a:solidFill>
                  <a:srgbClr val="025388"/>
                </a:solidFill>
                <a:latin typeface="Montserrat Medium" pitchFamily="2" charset="77"/>
              </a:defRPr>
            </a:lvl1pPr>
            <a:lvl2pPr>
              <a:defRPr sz="1300" baseline="0">
                <a:solidFill>
                  <a:srgbClr val="2F2F2F"/>
                </a:solidFill>
              </a:defRPr>
            </a:lvl2pPr>
          </a:lstStyle>
          <a:p>
            <a:pPr lvl="0"/>
            <a:r>
              <a:rPr lang="en-US" dirty="0"/>
              <a:t>Click to edit Master text styles</a:t>
            </a:r>
          </a:p>
          <a:p>
            <a:pPr lvl="1"/>
            <a:r>
              <a:rPr lang="en-US" dirty="0"/>
              <a:t>Second level</a:t>
            </a:r>
          </a:p>
        </p:txBody>
      </p:sp>
      <p:sp>
        <p:nvSpPr>
          <p:cNvPr id="3" name="Title 11">
            <a:extLst>
              <a:ext uri="{FF2B5EF4-FFF2-40B4-BE49-F238E27FC236}">
                <a16:creationId xmlns:a16="http://schemas.microsoft.com/office/drawing/2014/main" id="{6A59888F-3332-15F7-009D-BE76E9802F64}"/>
              </a:ext>
            </a:extLst>
          </p:cNvPr>
          <p:cNvSpPr>
            <a:spLocks noGrp="1"/>
          </p:cNvSpPr>
          <p:nvPr>
            <p:ph type="title" hasCustomPrompt="1"/>
          </p:nvPr>
        </p:nvSpPr>
        <p:spPr>
          <a:xfrm>
            <a:off x="848412" y="1443038"/>
            <a:ext cx="7042150" cy="437324"/>
          </a:xfrm>
          <a:prstGeom prst="rect">
            <a:avLst/>
          </a:prstGeom>
        </p:spPr>
        <p:txBody>
          <a:bodyPr/>
          <a:lstStyle>
            <a:lvl1pPr>
              <a:defRPr baseline="0">
                <a:solidFill>
                  <a:srgbClr val="025388"/>
                </a:solidFill>
              </a:defRPr>
            </a:lvl1pPr>
          </a:lstStyle>
          <a:p>
            <a:r>
              <a:rPr lang="en-US" dirty="0"/>
              <a:t>Click to edit master title</a:t>
            </a:r>
          </a:p>
        </p:txBody>
      </p:sp>
    </p:spTree>
    <p:extLst>
      <p:ext uri="{BB962C8B-B14F-4D97-AF65-F5344CB8AC3E}">
        <p14:creationId xmlns:p14="http://schemas.microsoft.com/office/powerpoint/2010/main" val="174196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dark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ADA2-0E6F-7D33-BD9E-34467FECB8A1}"/>
              </a:ext>
            </a:extLst>
          </p:cNvPr>
          <p:cNvSpPr>
            <a:spLocks noGrp="1"/>
          </p:cNvSpPr>
          <p:nvPr>
            <p:ph type="title" hasCustomPrompt="1"/>
          </p:nvPr>
        </p:nvSpPr>
        <p:spPr>
          <a:xfrm>
            <a:off x="436367" y="2095891"/>
            <a:ext cx="5659437" cy="534576"/>
          </a:xfrm>
          <a:prstGeom prst="rect">
            <a:avLst/>
          </a:prstGeom>
        </p:spPr>
        <p:txBody>
          <a:bodyPr/>
          <a:lstStyle/>
          <a:p>
            <a:r>
              <a:rPr lang="en-US" dirty="0"/>
              <a:t>Click to edit master title</a:t>
            </a:r>
          </a:p>
        </p:txBody>
      </p:sp>
      <p:sp>
        <p:nvSpPr>
          <p:cNvPr id="6" name="Text Placeholder 5">
            <a:extLst>
              <a:ext uri="{FF2B5EF4-FFF2-40B4-BE49-F238E27FC236}">
                <a16:creationId xmlns:a16="http://schemas.microsoft.com/office/drawing/2014/main" id="{4F1B25ED-9BF1-00A7-0942-C437CB9AB7A0}"/>
              </a:ext>
            </a:extLst>
          </p:cNvPr>
          <p:cNvSpPr>
            <a:spLocks noGrp="1"/>
          </p:cNvSpPr>
          <p:nvPr>
            <p:ph type="body" sz="quarter" idx="11"/>
          </p:nvPr>
        </p:nvSpPr>
        <p:spPr>
          <a:xfrm>
            <a:off x="436563" y="2655540"/>
            <a:ext cx="5659437" cy="3457575"/>
          </a:xfrm>
          <a:prstGeom prst="rect">
            <a:avLst/>
          </a:prstGeom>
        </p:spPr>
        <p:txBody>
          <a:bodyPr/>
          <a:lstStyle>
            <a:lvl1pPr>
              <a:lnSpc>
                <a:spcPct val="125000"/>
              </a:lnSpc>
              <a:spcBef>
                <a:spcPts val="500"/>
              </a:spcBef>
              <a:defRPr sz="1300" baseline="0">
                <a:latin typeface="Graphik Regular" panose="020B0503030202060203" pitchFamily="34" charset="77"/>
              </a:defRPr>
            </a:lvl1pPr>
            <a:lvl2pPr>
              <a:defRPr sz="1500" baseline="0">
                <a:latin typeface="Graphik Regular" panose="020B0503030202060203" pitchFamily="34" charset="77"/>
              </a:defRPr>
            </a:lvl2pPr>
            <a:lvl3pPr>
              <a:defRPr sz="1500" baseline="0">
                <a:latin typeface="Graphik Regular" panose="020B0503030202060203" pitchFamily="34" charset="77"/>
              </a:defRPr>
            </a:lvl3pPr>
            <a:lvl4pPr>
              <a:defRPr sz="1500" baseline="0">
                <a:latin typeface="Graphik Regular" panose="020B0503030202060203" pitchFamily="34" charset="77"/>
              </a:defRPr>
            </a:lvl4pPr>
            <a:lvl5pPr>
              <a:defRPr sz="1500" baseline="0">
                <a:latin typeface="Graphik Regular" panose="020B0503030202060203" pitchFamily="34" charset="77"/>
              </a:defRPr>
            </a:lvl5pPr>
          </a:lstStyle>
          <a:p>
            <a:pPr lvl="0"/>
            <a:r>
              <a:rPr lang="en-US" dirty="0"/>
              <a:t>Click to edit Master text styles</a:t>
            </a:r>
          </a:p>
        </p:txBody>
      </p:sp>
      <p:sp>
        <p:nvSpPr>
          <p:cNvPr id="8" name="Content Placeholder 7">
            <a:extLst>
              <a:ext uri="{FF2B5EF4-FFF2-40B4-BE49-F238E27FC236}">
                <a16:creationId xmlns:a16="http://schemas.microsoft.com/office/drawing/2014/main" id="{B85B41ED-828C-97BA-9E25-5A3E65426436}"/>
              </a:ext>
            </a:extLst>
          </p:cNvPr>
          <p:cNvSpPr>
            <a:spLocks noGrp="1"/>
          </p:cNvSpPr>
          <p:nvPr>
            <p:ph sz="quarter" idx="12"/>
          </p:nvPr>
        </p:nvSpPr>
        <p:spPr>
          <a:xfrm>
            <a:off x="6733284" y="1115122"/>
            <a:ext cx="5022153" cy="5022153"/>
          </a:xfrm>
          <a:prstGeom prst="rect">
            <a:avLst/>
          </a:prstGeom>
        </p:spPr>
        <p:txBody>
          <a:bodyPr/>
          <a:lstStyle>
            <a:lvl1pPr>
              <a:lnSpc>
                <a:spcPct val="125000"/>
              </a:lnSpc>
              <a:spcBef>
                <a:spcPts val="500"/>
              </a:spcBef>
              <a:defRPr sz="1300" baseline="0">
                <a:latin typeface="Graphik Regular" panose="020B0503030202060203" pitchFamily="34" charset="77"/>
              </a:defRPr>
            </a:lvl1pPr>
          </a:lstStyle>
          <a:p>
            <a:pPr lvl="0"/>
            <a:r>
              <a:rPr lang="en-US" dirty="0"/>
              <a:t>Click to edit Master text</a:t>
            </a:r>
          </a:p>
        </p:txBody>
      </p:sp>
      <p:pic>
        <p:nvPicPr>
          <p:cNvPr id="12" name="Picture 11" descr="Logo&#10;&#10;Description automatically generated">
            <a:extLst>
              <a:ext uri="{FF2B5EF4-FFF2-40B4-BE49-F238E27FC236}">
                <a16:creationId xmlns:a16="http://schemas.microsoft.com/office/drawing/2014/main" id="{1C0939C6-604E-F1BD-BB23-1CE342C997A0}"/>
              </a:ext>
            </a:extLst>
          </p:cNvPr>
          <p:cNvPicPr>
            <a:picLocks noChangeAspect="1"/>
          </p:cNvPicPr>
          <p:nvPr userDrawn="1"/>
        </p:nvPicPr>
        <p:blipFill>
          <a:blip r:embed="rId2"/>
          <a:stretch>
            <a:fillRect/>
          </a:stretch>
        </p:blipFill>
        <p:spPr>
          <a:xfrm>
            <a:off x="306009" y="129226"/>
            <a:ext cx="1593810" cy="1586598"/>
          </a:xfrm>
          <a:prstGeom prst="rect">
            <a:avLst/>
          </a:prstGeom>
        </p:spPr>
      </p:pic>
      <p:pic>
        <p:nvPicPr>
          <p:cNvPr id="3" name="Picture 2">
            <a:extLst>
              <a:ext uri="{FF2B5EF4-FFF2-40B4-BE49-F238E27FC236}">
                <a16:creationId xmlns:a16="http://schemas.microsoft.com/office/drawing/2014/main" id="{68B8E7B6-5F1B-60E3-0E83-248A590E1C8D}"/>
              </a:ext>
            </a:extLst>
          </p:cNvPr>
          <p:cNvPicPr>
            <a:picLocks noChangeAspect="1"/>
          </p:cNvPicPr>
          <p:nvPr userDrawn="1"/>
        </p:nvPicPr>
        <p:blipFill>
          <a:blip r:embed="rId3"/>
          <a:srcRect/>
          <a:stretch/>
        </p:blipFill>
        <p:spPr>
          <a:xfrm>
            <a:off x="465332" y="6318244"/>
            <a:ext cx="2873486" cy="299728"/>
          </a:xfrm>
          <a:prstGeom prst="rect">
            <a:avLst/>
          </a:prstGeom>
        </p:spPr>
      </p:pic>
    </p:spTree>
    <p:extLst>
      <p:ext uri="{BB962C8B-B14F-4D97-AF65-F5344CB8AC3E}">
        <p14:creationId xmlns:p14="http://schemas.microsoft.com/office/powerpoint/2010/main" val="80916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dark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2F6D2D-BF75-24F9-84BC-4D60ECFF0CA0}"/>
              </a:ext>
            </a:extLst>
          </p:cNvPr>
          <p:cNvSpPr>
            <a:spLocks noGrp="1"/>
          </p:cNvSpPr>
          <p:nvPr>
            <p:ph type="title"/>
          </p:nvPr>
        </p:nvSpPr>
        <p:spPr>
          <a:xfrm>
            <a:off x="5364480" y="1843508"/>
            <a:ext cx="6441697" cy="511386"/>
          </a:xfrm>
          <a:prstGeom prst="rect">
            <a:avLst/>
          </a:prstGeom>
        </p:spPr>
        <p:txBody>
          <a:bodyPr tIns="0" bIns="180000"/>
          <a:lstStyle/>
          <a:p>
            <a:r>
              <a:rPr lang="en-US" dirty="0"/>
              <a:t>Click to edit Master title style</a:t>
            </a:r>
          </a:p>
        </p:txBody>
      </p:sp>
      <p:sp>
        <p:nvSpPr>
          <p:cNvPr id="9" name="Text Placeholder 8">
            <a:extLst>
              <a:ext uri="{FF2B5EF4-FFF2-40B4-BE49-F238E27FC236}">
                <a16:creationId xmlns:a16="http://schemas.microsoft.com/office/drawing/2014/main" id="{BF98BFBA-5792-392B-311B-6C7495936C45}"/>
              </a:ext>
            </a:extLst>
          </p:cNvPr>
          <p:cNvSpPr>
            <a:spLocks noGrp="1"/>
          </p:cNvSpPr>
          <p:nvPr>
            <p:ph type="body" sz="quarter" idx="11"/>
          </p:nvPr>
        </p:nvSpPr>
        <p:spPr>
          <a:xfrm>
            <a:off x="5364163" y="2391841"/>
            <a:ext cx="6442075" cy="3683000"/>
          </a:xfrm>
          <a:prstGeom prst="rect">
            <a:avLst/>
          </a:prstGeom>
        </p:spPr>
        <p:txBody>
          <a:bodyPr tIns="180000" bIns="36000"/>
          <a:lstStyle>
            <a:lvl1pPr>
              <a:lnSpc>
                <a:spcPct val="125000"/>
              </a:lnSpc>
              <a:spcBef>
                <a:spcPts val="500"/>
              </a:spcBef>
              <a:defRPr sz="1300" baseline="0">
                <a:latin typeface="Graphik Regular" panose="020B0503030202060203" pitchFamily="34" charset="77"/>
              </a:defRPr>
            </a:lvl1pPr>
            <a:lvl2pPr>
              <a:lnSpc>
                <a:spcPct val="114000"/>
              </a:lnSpc>
              <a:spcBef>
                <a:spcPts val="500"/>
              </a:spcBef>
              <a:defRPr sz="1500" baseline="0">
                <a:latin typeface="Graphik Regular" panose="020B0503030202060203" pitchFamily="34" charset="77"/>
              </a:defRPr>
            </a:lvl2pPr>
            <a:lvl3pPr>
              <a:lnSpc>
                <a:spcPct val="114000"/>
              </a:lnSpc>
              <a:spcBef>
                <a:spcPts val="500"/>
              </a:spcBef>
              <a:defRPr sz="1500" baseline="0">
                <a:latin typeface="Graphik Regular" panose="020B0503030202060203" pitchFamily="34" charset="77"/>
              </a:defRPr>
            </a:lvl3pPr>
            <a:lvl4pPr>
              <a:lnSpc>
                <a:spcPct val="114000"/>
              </a:lnSpc>
              <a:spcBef>
                <a:spcPts val="500"/>
              </a:spcBef>
              <a:defRPr sz="1500" baseline="0">
                <a:latin typeface="Graphik Regular" panose="020B0503030202060203" pitchFamily="34" charset="77"/>
              </a:defRPr>
            </a:lvl4pPr>
            <a:lvl5pPr>
              <a:lnSpc>
                <a:spcPct val="114000"/>
              </a:lnSpc>
              <a:spcBef>
                <a:spcPts val="500"/>
              </a:spcBef>
              <a:defRPr sz="1500" baseline="0">
                <a:latin typeface="Graphik Regular" panose="020B0503030202060203" pitchFamily="34" charset="77"/>
              </a:defRPr>
            </a:lvl5pPr>
          </a:lstStyle>
          <a:p>
            <a:pPr lvl="0"/>
            <a:r>
              <a:rPr lang="en-US" dirty="0"/>
              <a:t>Click to edit Master text styles</a:t>
            </a:r>
          </a:p>
        </p:txBody>
      </p:sp>
      <p:pic>
        <p:nvPicPr>
          <p:cNvPr id="2" name="Picture 1">
            <a:extLst>
              <a:ext uri="{FF2B5EF4-FFF2-40B4-BE49-F238E27FC236}">
                <a16:creationId xmlns:a16="http://schemas.microsoft.com/office/drawing/2014/main" id="{D9F54551-EFA6-526A-88EE-34C551844955}"/>
              </a:ext>
            </a:extLst>
          </p:cNvPr>
          <p:cNvPicPr>
            <a:picLocks noChangeAspect="1"/>
          </p:cNvPicPr>
          <p:nvPr userDrawn="1"/>
        </p:nvPicPr>
        <p:blipFill>
          <a:blip r:embed="rId3"/>
          <a:srcRect/>
          <a:stretch/>
        </p:blipFill>
        <p:spPr>
          <a:xfrm>
            <a:off x="8940260" y="6318244"/>
            <a:ext cx="2873486" cy="299728"/>
          </a:xfrm>
          <a:prstGeom prst="rect">
            <a:avLst/>
          </a:prstGeom>
        </p:spPr>
      </p:pic>
    </p:spTree>
    <p:extLst>
      <p:ext uri="{BB962C8B-B14F-4D97-AF65-F5344CB8AC3E}">
        <p14:creationId xmlns:p14="http://schemas.microsoft.com/office/powerpoint/2010/main" val="199851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dark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F98BFBA-5792-392B-311B-6C7495936C45}"/>
              </a:ext>
            </a:extLst>
          </p:cNvPr>
          <p:cNvSpPr>
            <a:spLocks noGrp="1"/>
          </p:cNvSpPr>
          <p:nvPr>
            <p:ph type="body" sz="quarter" idx="11"/>
          </p:nvPr>
        </p:nvSpPr>
        <p:spPr>
          <a:xfrm>
            <a:off x="435989" y="2685990"/>
            <a:ext cx="6442075" cy="3401659"/>
          </a:xfrm>
          <a:prstGeom prst="rect">
            <a:avLst/>
          </a:prstGeom>
        </p:spPr>
        <p:txBody>
          <a:bodyPr tIns="180000" bIns="36000"/>
          <a:lstStyle>
            <a:lvl1pPr>
              <a:lnSpc>
                <a:spcPct val="125000"/>
              </a:lnSpc>
              <a:spcBef>
                <a:spcPts val="500"/>
              </a:spcBef>
              <a:defRPr sz="1300" baseline="0">
                <a:latin typeface="Graphik Regular" panose="020B0503030202060203" pitchFamily="34" charset="77"/>
              </a:defRPr>
            </a:lvl1pPr>
            <a:lvl2pPr>
              <a:lnSpc>
                <a:spcPct val="114000"/>
              </a:lnSpc>
              <a:spcBef>
                <a:spcPts val="500"/>
              </a:spcBef>
              <a:defRPr sz="1500" baseline="0">
                <a:latin typeface="Graphik Regular" panose="020B0503030202060203" pitchFamily="34" charset="77"/>
              </a:defRPr>
            </a:lvl2pPr>
            <a:lvl3pPr>
              <a:lnSpc>
                <a:spcPct val="114000"/>
              </a:lnSpc>
              <a:spcBef>
                <a:spcPts val="500"/>
              </a:spcBef>
              <a:defRPr sz="1500" baseline="0">
                <a:latin typeface="Graphik Regular" panose="020B0503030202060203" pitchFamily="34" charset="77"/>
              </a:defRPr>
            </a:lvl3pPr>
            <a:lvl4pPr>
              <a:lnSpc>
                <a:spcPct val="114000"/>
              </a:lnSpc>
              <a:spcBef>
                <a:spcPts val="500"/>
              </a:spcBef>
              <a:defRPr sz="1500" baseline="0">
                <a:latin typeface="Graphik Regular" panose="020B0503030202060203" pitchFamily="34" charset="77"/>
              </a:defRPr>
            </a:lvl4pPr>
            <a:lvl5pPr>
              <a:lnSpc>
                <a:spcPct val="114000"/>
              </a:lnSpc>
              <a:spcBef>
                <a:spcPts val="500"/>
              </a:spcBef>
              <a:defRPr sz="1500" baseline="0">
                <a:latin typeface="Graphik Regular" panose="020B0503030202060203" pitchFamily="34" charset="77"/>
              </a:defRPr>
            </a:lvl5pPr>
          </a:lstStyle>
          <a:p>
            <a:pPr lvl="0"/>
            <a:r>
              <a:rPr lang="en-US" dirty="0"/>
              <a:t>Click to edit Master text styles</a:t>
            </a:r>
          </a:p>
        </p:txBody>
      </p:sp>
      <p:sp>
        <p:nvSpPr>
          <p:cNvPr id="8" name="Title 1">
            <a:extLst>
              <a:ext uri="{FF2B5EF4-FFF2-40B4-BE49-F238E27FC236}">
                <a16:creationId xmlns:a16="http://schemas.microsoft.com/office/drawing/2014/main" id="{DB9CA637-4790-8D63-2CB1-28AC0F4D0198}"/>
              </a:ext>
            </a:extLst>
          </p:cNvPr>
          <p:cNvSpPr>
            <a:spLocks noGrp="1"/>
          </p:cNvSpPr>
          <p:nvPr>
            <p:ph type="title"/>
          </p:nvPr>
        </p:nvSpPr>
        <p:spPr>
          <a:xfrm>
            <a:off x="436367" y="2136148"/>
            <a:ext cx="6441697" cy="511386"/>
          </a:xfrm>
          <a:prstGeom prst="rect">
            <a:avLst/>
          </a:prstGeom>
        </p:spPr>
        <p:txBody>
          <a:bodyPr tIns="0" bIns="180000"/>
          <a:lstStyle/>
          <a:p>
            <a:r>
              <a:rPr lang="en-US" dirty="0"/>
              <a:t>Click to edit Master title</a:t>
            </a:r>
          </a:p>
        </p:txBody>
      </p:sp>
      <p:pic>
        <p:nvPicPr>
          <p:cNvPr id="2" name="Picture 1">
            <a:extLst>
              <a:ext uri="{FF2B5EF4-FFF2-40B4-BE49-F238E27FC236}">
                <a16:creationId xmlns:a16="http://schemas.microsoft.com/office/drawing/2014/main" id="{F16E97A4-D3FE-7F16-4573-FCC7BC8DAB0C}"/>
              </a:ext>
            </a:extLst>
          </p:cNvPr>
          <p:cNvPicPr>
            <a:picLocks noChangeAspect="1"/>
          </p:cNvPicPr>
          <p:nvPr userDrawn="1"/>
        </p:nvPicPr>
        <p:blipFill>
          <a:blip r:embed="rId3"/>
          <a:srcRect/>
          <a:stretch/>
        </p:blipFill>
        <p:spPr>
          <a:xfrm>
            <a:off x="465332" y="6318244"/>
            <a:ext cx="2873486" cy="299728"/>
          </a:xfrm>
          <a:prstGeom prst="rect">
            <a:avLst/>
          </a:prstGeom>
        </p:spPr>
      </p:pic>
      <p:pic>
        <p:nvPicPr>
          <p:cNvPr id="3" name="Picture 2" descr="Logo&#10;&#10;Description automatically generated">
            <a:extLst>
              <a:ext uri="{FF2B5EF4-FFF2-40B4-BE49-F238E27FC236}">
                <a16:creationId xmlns:a16="http://schemas.microsoft.com/office/drawing/2014/main" id="{6B008D58-1814-773A-4090-DD3D7BD78499}"/>
              </a:ext>
            </a:extLst>
          </p:cNvPr>
          <p:cNvPicPr>
            <a:picLocks noChangeAspect="1"/>
          </p:cNvPicPr>
          <p:nvPr userDrawn="1"/>
        </p:nvPicPr>
        <p:blipFill>
          <a:blip r:embed="rId4"/>
          <a:stretch>
            <a:fillRect/>
          </a:stretch>
        </p:blipFill>
        <p:spPr>
          <a:xfrm>
            <a:off x="306009" y="129226"/>
            <a:ext cx="1593810" cy="1586598"/>
          </a:xfrm>
          <a:prstGeom prst="rect">
            <a:avLst/>
          </a:prstGeom>
        </p:spPr>
      </p:pic>
    </p:spTree>
    <p:extLst>
      <p:ext uri="{BB962C8B-B14F-4D97-AF65-F5344CB8AC3E}">
        <p14:creationId xmlns:p14="http://schemas.microsoft.com/office/powerpoint/2010/main" val="3658763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Dark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413-BE72-997C-6995-48F27E2CFEEA}"/>
              </a:ext>
            </a:extLst>
          </p:cNvPr>
          <p:cNvSpPr>
            <a:spLocks noGrp="1"/>
          </p:cNvSpPr>
          <p:nvPr>
            <p:ph type="title"/>
          </p:nvPr>
        </p:nvSpPr>
        <p:spPr>
          <a:xfrm>
            <a:off x="790074" y="1423903"/>
            <a:ext cx="10563726" cy="629485"/>
          </a:xfrm>
          <a:prstGeom prst="rect">
            <a:avLst/>
          </a:prstGeo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AAFC3A0F-6465-7776-6FB7-F282C363BBEB}"/>
              </a:ext>
            </a:extLst>
          </p:cNvPr>
          <p:cNvSpPr>
            <a:spLocks noGrp="1"/>
          </p:cNvSpPr>
          <p:nvPr>
            <p:ph type="body" sz="quarter" idx="10"/>
          </p:nvPr>
        </p:nvSpPr>
        <p:spPr>
          <a:xfrm>
            <a:off x="781552" y="2069431"/>
            <a:ext cx="5133975" cy="3961649"/>
          </a:xfrm>
          <a:prstGeom prst="rect">
            <a:avLst/>
          </a:prstGeom>
        </p:spPr>
        <p:txBody>
          <a:bodyPr/>
          <a:lstStyle>
            <a:lvl1pPr>
              <a:defRPr sz="2000" baseline="0">
                <a:latin typeface="Montserrat Medium" pitchFamily="2" charset="77"/>
              </a:defRPr>
            </a:lvl1pPr>
            <a:lvl2pPr>
              <a:defRPr sz="1300" baseline="0"/>
            </a:lvl2pPr>
          </a:lstStyle>
          <a:p>
            <a:pPr lvl="0"/>
            <a:r>
              <a:rPr lang="en-US" dirty="0"/>
              <a:t>Click to edit Master text styles</a:t>
            </a:r>
          </a:p>
          <a:p>
            <a:pPr lvl="1"/>
            <a:r>
              <a:rPr lang="en-US" dirty="0"/>
              <a:t>Second level</a:t>
            </a:r>
          </a:p>
        </p:txBody>
      </p:sp>
      <p:sp>
        <p:nvSpPr>
          <p:cNvPr id="6" name="Text Placeholder 4">
            <a:extLst>
              <a:ext uri="{FF2B5EF4-FFF2-40B4-BE49-F238E27FC236}">
                <a16:creationId xmlns:a16="http://schemas.microsoft.com/office/drawing/2014/main" id="{5104F4ED-8FA5-B7AA-2D8E-632C5DDDB3CA}"/>
              </a:ext>
            </a:extLst>
          </p:cNvPr>
          <p:cNvSpPr>
            <a:spLocks noGrp="1"/>
          </p:cNvSpPr>
          <p:nvPr>
            <p:ph type="body" sz="quarter" idx="11"/>
          </p:nvPr>
        </p:nvSpPr>
        <p:spPr>
          <a:xfrm>
            <a:off x="6219825" y="2069431"/>
            <a:ext cx="5133975" cy="3961649"/>
          </a:xfrm>
          <a:prstGeom prst="rect">
            <a:avLst/>
          </a:prstGeom>
        </p:spPr>
        <p:txBody>
          <a:bodyPr/>
          <a:lstStyle/>
          <a:p>
            <a:pPr lvl="0"/>
            <a:r>
              <a:rPr lang="en-US" dirty="0"/>
              <a:t>Click to edit Master text styles</a:t>
            </a:r>
          </a:p>
          <a:p>
            <a:pPr lvl="1"/>
            <a:r>
              <a:rPr lang="en-US" dirty="0"/>
              <a:t>Second level</a:t>
            </a:r>
          </a:p>
        </p:txBody>
      </p:sp>
      <p:pic>
        <p:nvPicPr>
          <p:cNvPr id="7" name="Picture 6">
            <a:extLst>
              <a:ext uri="{FF2B5EF4-FFF2-40B4-BE49-F238E27FC236}">
                <a16:creationId xmlns:a16="http://schemas.microsoft.com/office/drawing/2014/main" id="{3FF9544F-4785-B67B-BD28-0A099BEA266C}"/>
              </a:ext>
            </a:extLst>
          </p:cNvPr>
          <p:cNvPicPr>
            <a:picLocks noChangeAspect="1"/>
          </p:cNvPicPr>
          <p:nvPr userDrawn="1"/>
        </p:nvPicPr>
        <p:blipFill>
          <a:blip r:embed="rId2"/>
          <a:srcRect/>
          <a:stretch/>
        </p:blipFill>
        <p:spPr>
          <a:xfrm>
            <a:off x="8940260" y="6318244"/>
            <a:ext cx="2873486" cy="299728"/>
          </a:xfrm>
          <a:prstGeom prst="rect">
            <a:avLst/>
          </a:prstGeom>
        </p:spPr>
      </p:pic>
    </p:spTree>
    <p:extLst>
      <p:ext uri="{BB962C8B-B14F-4D97-AF65-F5344CB8AC3E}">
        <p14:creationId xmlns:p14="http://schemas.microsoft.com/office/powerpoint/2010/main" val="56385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Dark Op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4C46DA-C918-CFA7-414F-6EEB942F5886}"/>
              </a:ext>
            </a:extLst>
          </p:cNvPr>
          <p:cNvSpPr>
            <a:spLocks noGrp="1"/>
          </p:cNvSpPr>
          <p:nvPr>
            <p:ph type="title" hasCustomPrompt="1"/>
          </p:nvPr>
        </p:nvSpPr>
        <p:spPr>
          <a:xfrm>
            <a:off x="582706" y="2019114"/>
            <a:ext cx="10515600" cy="2028451"/>
          </a:xfrm>
          <a:prstGeom prst="rect">
            <a:avLst/>
          </a:prstGeom>
        </p:spPr>
        <p:txBody>
          <a:bodyPr lIns="0" tIns="180000" rIns="0" bIns="36000"/>
          <a:lstStyle>
            <a:lvl1pPr marL="180000">
              <a:lnSpc>
                <a:spcPct val="125000"/>
              </a:lnSpc>
              <a:defRPr sz="3600" baseline="0">
                <a:solidFill>
                  <a:schemeClr val="bg1"/>
                </a:solidFill>
                <a:latin typeface="Graphik Regular" panose="020B0503030202060203" pitchFamily="34"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a:t>
            </a:r>
            <a:br>
              <a:rPr lang="en-US" dirty="0"/>
            </a:br>
            <a:r>
              <a:rPr lang="en-US" sz="3600" baseline="0" dirty="0"/>
              <a:t>Click to edit sub title</a:t>
            </a:r>
            <a:endParaRPr lang="en-US" dirty="0"/>
          </a:p>
        </p:txBody>
      </p:sp>
    </p:spTree>
    <p:extLst>
      <p:ext uri="{BB962C8B-B14F-4D97-AF65-F5344CB8AC3E}">
        <p14:creationId xmlns:p14="http://schemas.microsoft.com/office/powerpoint/2010/main" val="1889670093"/>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Light Option">
    <p:bg>
      <p:bgPr>
        <a:solidFill>
          <a:srgbClr val="F2F2F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4C46DA-C918-CFA7-414F-6EEB942F5886}"/>
              </a:ext>
            </a:extLst>
          </p:cNvPr>
          <p:cNvSpPr>
            <a:spLocks noGrp="1"/>
          </p:cNvSpPr>
          <p:nvPr>
            <p:ph type="title" hasCustomPrompt="1"/>
          </p:nvPr>
        </p:nvSpPr>
        <p:spPr>
          <a:xfrm>
            <a:off x="582706" y="2019114"/>
            <a:ext cx="10515600" cy="2028451"/>
          </a:xfrm>
          <a:prstGeom prst="rect">
            <a:avLst/>
          </a:prstGeom>
        </p:spPr>
        <p:txBody>
          <a:bodyPr lIns="0" tIns="180000" rIns="0" bIns="36000"/>
          <a:lstStyle>
            <a:lvl1pPr marL="180000">
              <a:lnSpc>
                <a:spcPct val="125000"/>
              </a:lnSpc>
              <a:defRPr sz="3600" baseline="0">
                <a:solidFill>
                  <a:srgbClr val="025388"/>
                </a:solidFill>
                <a:latin typeface="Graphik Regular" panose="020B0503030202060203" pitchFamily="34"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a:t>
            </a:r>
            <a:br>
              <a:rPr lang="en-US" dirty="0"/>
            </a:br>
            <a:r>
              <a:rPr lang="en-US" sz="3600" baseline="0" dirty="0"/>
              <a:t>Click to edit sub title</a:t>
            </a:r>
            <a:endParaRPr lang="en-US" dirty="0"/>
          </a:p>
        </p:txBody>
      </p:sp>
      <p:sp>
        <p:nvSpPr>
          <p:cNvPr id="3" name="TextBox 2">
            <a:extLst>
              <a:ext uri="{FF2B5EF4-FFF2-40B4-BE49-F238E27FC236}">
                <a16:creationId xmlns:a16="http://schemas.microsoft.com/office/drawing/2014/main" id="{A68F8E52-79FE-B117-9C49-50185DAF58FF}"/>
              </a:ext>
            </a:extLst>
          </p:cNvPr>
          <p:cNvSpPr txBox="1"/>
          <p:nvPr userDrawn="1"/>
        </p:nvSpPr>
        <p:spPr>
          <a:xfrm>
            <a:off x="465222" y="4345805"/>
            <a:ext cx="7138736" cy="1381147"/>
          </a:xfrm>
          <a:prstGeom prst="rect">
            <a:avLst/>
          </a:prstGeom>
          <a:noFill/>
        </p:spPr>
        <p:txBody>
          <a:bodyPr wrap="square" numCol="3" spcCol="270000" rtlCol="0">
            <a:spAutoFit/>
          </a:bodyPr>
          <a:lstStyle/>
          <a:p>
            <a:pPr marL="0">
              <a:lnSpc>
                <a:spcPct val="125000"/>
              </a:lnSpc>
              <a:spcBef>
                <a:spcPts val="0"/>
              </a:spcBef>
            </a:pPr>
            <a:r>
              <a:rPr lang="en-US" sz="1400" baseline="0" dirty="0">
                <a:solidFill>
                  <a:srgbClr val="025388"/>
                </a:solidFill>
                <a:latin typeface="Montserrat Medium" pitchFamily="2" charset="77"/>
              </a:rPr>
              <a:t>Gold Coast</a:t>
            </a:r>
          </a:p>
          <a:p>
            <a:pPr marL="0">
              <a:lnSpc>
                <a:spcPct val="125000"/>
              </a:lnSpc>
              <a:spcBef>
                <a:spcPts val="0"/>
              </a:spcBef>
            </a:pPr>
            <a:r>
              <a:rPr lang="en-US" sz="1100" b="0" i="0" u="none" strike="noStrike" dirty="0">
                <a:solidFill>
                  <a:srgbClr val="2F2F2F"/>
                </a:solidFill>
                <a:effectLst/>
                <a:latin typeface="Graphik Regular" panose="020B0503030202060203" pitchFamily="34" charset="77"/>
              </a:rPr>
              <a:t>Southern Cross Drive</a:t>
            </a:r>
            <a:br>
              <a:rPr lang="en-US" sz="1100" dirty="0">
                <a:solidFill>
                  <a:srgbClr val="2F2F2F"/>
                </a:solidFill>
                <a:latin typeface="Graphik Regular" panose="020B0503030202060203" pitchFamily="34" charset="77"/>
              </a:rPr>
            </a:br>
            <a:r>
              <a:rPr lang="en-US" sz="1100" b="0" i="0" u="none" strike="noStrike" dirty="0">
                <a:solidFill>
                  <a:srgbClr val="2F2F2F"/>
                </a:solidFill>
                <a:effectLst/>
                <a:latin typeface="Graphik Regular" panose="020B0503030202060203" pitchFamily="34" charset="77"/>
              </a:rPr>
              <a:t>Bilinga </a:t>
            </a:r>
            <a:br>
              <a:rPr lang="en-US" sz="1100" b="0" i="0" u="none" strike="noStrike" dirty="0">
                <a:solidFill>
                  <a:srgbClr val="2F2F2F"/>
                </a:solidFill>
                <a:effectLst/>
                <a:latin typeface="Graphik Regular" panose="020B0503030202060203" pitchFamily="34" charset="77"/>
              </a:rPr>
            </a:br>
            <a:r>
              <a:rPr lang="en-US" sz="1100" b="0" i="0" u="none" strike="noStrike" dirty="0">
                <a:solidFill>
                  <a:srgbClr val="2F2F2F"/>
                </a:solidFill>
                <a:effectLst/>
                <a:latin typeface="Graphik Regular" panose="020B0503030202060203" pitchFamily="34" charset="77"/>
              </a:rPr>
              <a:t>QLD 4225</a:t>
            </a:r>
            <a:endParaRPr lang="en-US" sz="1100" baseline="0" dirty="0">
              <a:solidFill>
                <a:srgbClr val="2F2F2F"/>
              </a:solidFill>
              <a:latin typeface="Montserrat Medium" pitchFamily="2" charset="77"/>
            </a:endParaRPr>
          </a:p>
          <a:p>
            <a:pPr>
              <a:lnSpc>
                <a:spcPct val="125000"/>
              </a:lnSpc>
              <a:spcBef>
                <a:spcPts val="0"/>
              </a:spcBef>
            </a:pPr>
            <a:endParaRPr lang="en-US" sz="2000" baseline="0" dirty="0">
              <a:solidFill>
                <a:srgbClr val="2F2F2F"/>
              </a:solidFill>
              <a:latin typeface="Montserrat Medium" pitchFamily="2" charset="77"/>
            </a:endParaRPr>
          </a:p>
          <a:p>
            <a:pPr>
              <a:lnSpc>
                <a:spcPct val="125000"/>
              </a:lnSpc>
              <a:spcBef>
                <a:spcPts val="0"/>
              </a:spcBef>
            </a:pPr>
            <a:r>
              <a:rPr lang="en-US" sz="1400" baseline="0" dirty="0">
                <a:solidFill>
                  <a:srgbClr val="025388"/>
                </a:solidFill>
                <a:latin typeface="Montserrat Medium" pitchFamily="2" charset="77"/>
              </a:rPr>
              <a:t>Lismore</a:t>
            </a: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dirty="0">
                <a:solidFill>
                  <a:srgbClr val="2F2F2F"/>
                </a:solidFill>
                <a:effectLst/>
                <a:latin typeface="Graphik Web" panose="020B0503030202060203" pitchFamily="34" charset="77"/>
              </a:rPr>
              <a:t>Military Road</a:t>
            </a:r>
            <a:br>
              <a:rPr lang="en-US" sz="1100" dirty="0">
                <a:solidFill>
                  <a:srgbClr val="2F2F2F"/>
                </a:solidFill>
              </a:rPr>
            </a:br>
            <a:r>
              <a:rPr lang="en-US" sz="1100" b="0" i="0" u="none" strike="noStrike" dirty="0">
                <a:solidFill>
                  <a:srgbClr val="2F2F2F"/>
                </a:solidFill>
                <a:effectLst/>
                <a:latin typeface="Graphik Web" panose="020B0503030202060203" pitchFamily="34" charset="77"/>
              </a:rPr>
              <a:t>East Lismore </a:t>
            </a:r>
            <a:br>
              <a:rPr lang="en-US" sz="1100" b="0" i="0" u="none" strike="noStrike" dirty="0">
                <a:solidFill>
                  <a:srgbClr val="2F2F2F"/>
                </a:solidFill>
                <a:effectLst/>
                <a:latin typeface="Graphik Web" panose="020B0503030202060203" pitchFamily="34" charset="77"/>
              </a:rPr>
            </a:br>
            <a:r>
              <a:rPr lang="en-US" sz="1100" b="0" i="0" u="none" strike="noStrike" dirty="0">
                <a:solidFill>
                  <a:srgbClr val="2F2F2F"/>
                </a:solidFill>
                <a:effectLst/>
                <a:latin typeface="Graphik Web" panose="020B0503030202060203" pitchFamily="34" charset="77"/>
              </a:rPr>
              <a:t>NSW 2480</a:t>
            </a:r>
            <a:endParaRPr lang="en-US" sz="1100" b="0" i="0" u="none" strike="noStrike" baseline="0" dirty="0">
              <a:solidFill>
                <a:srgbClr val="2F2F2F"/>
              </a:solidFill>
              <a:effectLst/>
              <a:latin typeface="Graphik Regular" panose="020B0503030202060203" pitchFamily="34"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US" sz="2000" baseline="0" dirty="0">
              <a:solidFill>
                <a:srgbClr val="2F2F2F"/>
              </a:solidFill>
              <a:latin typeface="Montserrat Medium" pitchFamily="2" charset="77"/>
            </a:endParaRPr>
          </a:p>
          <a:p>
            <a:pPr>
              <a:lnSpc>
                <a:spcPct val="125000"/>
              </a:lnSpc>
              <a:spcBef>
                <a:spcPts val="0"/>
              </a:spcBef>
            </a:pPr>
            <a:r>
              <a:rPr lang="en-US" sz="1400" baseline="0" dirty="0">
                <a:solidFill>
                  <a:srgbClr val="025388"/>
                </a:solidFill>
                <a:latin typeface="Montserrat Medium" pitchFamily="2" charset="77"/>
              </a:rPr>
              <a:t>Coffs </a:t>
            </a:r>
            <a:r>
              <a:rPr lang="en-US" sz="1400" baseline="0" dirty="0" err="1">
                <a:solidFill>
                  <a:srgbClr val="025388"/>
                </a:solidFill>
                <a:latin typeface="Montserrat Medium" pitchFamily="2" charset="77"/>
              </a:rPr>
              <a:t>Harbour</a:t>
            </a:r>
            <a:endParaRPr lang="en-US" sz="1400" baseline="0" dirty="0">
              <a:solidFill>
                <a:srgbClr val="025388"/>
              </a:solidFill>
              <a:latin typeface="Montserrat Medium" pitchFamily="2"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baseline="0" dirty="0" err="1">
                <a:solidFill>
                  <a:srgbClr val="2F2F2F"/>
                </a:solidFill>
                <a:effectLst/>
                <a:latin typeface="Graphik Web" panose="020B0503030202060203" pitchFamily="34" charset="77"/>
              </a:rPr>
              <a:t>Hogbin</a:t>
            </a:r>
            <a:r>
              <a:rPr lang="en-US" sz="1100" b="0" i="0" u="none" strike="noStrike" baseline="0" dirty="0">
                <a:solidFill>
                  <a:srgbClr val="2F2F2F"/>
                </a:solidFill>
                <a:effectLst/>
                <a:latin typeface="Graphik Web" panose="020B0503030202060203" pitchFamily="34" charset="77"/>
              </a:rPr>
              <a:t> Drive </a:t>
            </a:r>
            <a:br>
              <a:rPr lang="en-US" sz="1100" baseline="0" dirty="0">
                <a:solidFill>
                  <a:srgbClr val="2F2F2F"/>
                </a:solidFill>
              </a:rPr>
            </a:br>
            <a:r>
              <a:rPr lang="en-US" sz="1100" b="0" i="0" u="none" strike="noStrike" baseline="0" dirty="0">
                <a:solidFill>
                  <a:srgbClr val="2F2F2F"/>
                </a:solidFill>
                <a:effectLst/>
                <a:latin typeface="Graphik Web" panose="020B0503030202060203" pitchFamily="34" charset="77"/>
              </a:rPr>
              <a:t>Coffs </a:t>
            </a:r>
            <a:r>
              <a:rPr lang="en-US" sz="1100" b="0" i="0" u="none" strike="noStrike" baseline="0" dirty="0" err="1">
                <a:solidFill>
                  <a:srgbClr val="2F2F2F"/>
                </a:solidFill>
                <a:effectLst/>
                <a:latin typeface="Graphik Web" panose="020B0503030202060203" pitchFamily="34" charset="77"/>
              </a:rPr>
              <a:t>Harbour</a:t>
            </a:r>
            <a:r>
              <a:rPr lang="en-US" sz="1100" b="0" i="0" u="none" strike="noStrike" baseline="0" dirty="0">
                <a:solidFill>
                  <a:srgbClr val="2F2F2F"/>
                </a:solidFill>
                <a:effectLst/>
                <a:latin typeface="Graphik Web" panose="020B0503030202060203" pitchFamily="34" charset="77"/>
              </a:rPr>
              <a:t> </a:t>
            </a:r>
            <a:br>
              <a:rPr lang="en-US" sz="1100" b="0" i="0" u="none" strike="noStrike" baseline="0" dirty="0">
                <a:solidFill>
                  <a:srgbClr val="2F2F2F"/>
                </a:solidFill>
                <a:effectLst/>
                <a:latin typeface="Graphik Web" panose="020B0503030202060203" pitchFamily="34" charset="77"/>
              </a:rPr>
            </a:br>
            <a:r>
              <a:rPr lang="en-US" sz="1100" b="0" i="0" u="none" strike="noStrike" baseline="0" dirty="0">
                <a:solidFill>
                  <a:srgbClr val="2F2F2F"/>
                </a:solidFill>
                <a:effectLst/>
                <a:latin typeface="Graphik Web" panose="020B0503030202060203" pitchFamily="34" charset="77"/>
              </a:rPr>
              <a:t>NSW 2450</a:t>
            </a:r>
            <a:endParaRPr lang="en-US" sz="1100" baseline="0" dirty="0">
              <a:solidFill>
                <a:srgbClr val="2F2F2F"/>
              </a:solidFill>
              <a:latin typeface="Montserrat Medium" pitchFamily="2" charset="77"/>
            </a:endParaRPr>
          </a:p>
        </p:txBody>
      </p:sp>
    </p:spTree>
    <p:extLst>
      <p:ext uri="{BB962C8B-B14F-4D97-AF65-F5344CB8AC3E}">
        <p14:creationId xmlns:p14="http://schemas.microsoft.com/office/powerpoint/2010/main" val="1718637523"/>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9438-7763-A560-FC9A-7C262C7DAC18}"/>
              </a:ext>
            </a:extLst>
          </p:cNvPr>
          <p:cNvSpPr>
            <a:spLocks noGrp="1"/>
          </p:cNvSpPr>
          <p:nvPr>
            <p:ph type="title"/>
          </p:nvPr>
        </p:nvSpPr>
        <p:spPr>
          <a:xfrm>
            <a:off x="380507" y="3017943"/>
            <a:ext cx="5094849" cy="442974"/>
          </a:xfrm>
        </p:spPr>
        <p:txBody>
          <a:bodyPr/>
          <a:lstStyle>
            <a:lvl1pPr>
              <a:defRPr baseline="0">
                <a:solidFill>
                  <a:srgbClr val="025388"/>
                </a:solidFill>
              </a:defRPr>
            </a:lvl1pPr>
          </a:lstStyle>
          <a:p>
            <a:r>
              <a:rPr lang="en-US" dirty="0"/>
              <a:t>Click to edit Master title</a:t>
            </a:r>
          </a:p>
        </p:txBody>
      </p:sp>
      <p:sp>
        <p:nvSpPr>
          <p:cNvPr id="5" name="Text Placeholder 14">
            <a:extLst>
              <a:ext uri="{FF2B5EF4-FFF2-40B4-BE49-F238E27FC236}">
                <a16:creationId xmlns:a16="http://schemas.microsoft.com/office/drawing/2014/main" id="{D970E864-8DFA-83D1-A62A-7945C0920E0F}"/>
              </a:ext>
            </a:extLst>
          </p:cNvPr>
          <p:cNvSpPr>
            <a:spLocks noGrp="1"/>
          </p:cNvSpPr>
          <p:nvPr>
            <p:ph type="body" sz="quarter" idx="11" hasCustomPrompt="1"/>
          </p:nvPr>
        </p:nvSpPr>
        <p:spPr>
          <a:xfrm>
            <a:off x="380507" y="3486104"/>
            <a:ext cx="4446988" cy="519113"/>
          </a:xfrm>
          <a:prstGeom prst="rect">
            <a:avLst/>
          </a:prstGeom>
        </p:spPr>
        <p:txBody>
          <a:bodyPr anchor="b" anchorCtr="0"/>
          <a:lstStyle>
            <a:lvl1pPr marL="0" indent="0">
              <a:buNone/>
              <a:defRPr sz="1600" b="0" i="0" baseline="0">
                <a:solidFill>
                  <a:srgbClr val="2F2F2F"/>
                </a:solidFill>
                <a:latin typeface="Graphik Regular" panose="020B0503030202060203" pitchFamily="34" charset="77"/>
              </a:defRPr>
            </a:lvl1pPr>
          </a:lstStyle>
          <a:p>
            <a:pPr lvl="0"/>
            <a:r>
              <a:rPr lang="en-US" dirty="0"/>
              <a:t>Click to edit this text</a:t>
            </a:r>
          </a:p>
        </p:txBody>
      </p:sp>
      <p:pic>
        <p:nvPicPr>
          <p:cNvPr id="6" name="Picture 5">
            <a:extLst>
              <a:ext uri="{FF2B5EF4-FFF2-40B4-BE49-F238E27FC236}">
                <a16:creationId xmlns:a16="http://schemas.microsoft.com/office/drawing/2014/main" id="{7D8D4942-9CA0-5D99-43EA-9FA38881CDEA}"/>
              </a:ext>
            </a:extLst>
          </p:cNvPr>
          <p:cNvPicPr>
            <a:picLocks noChangeAspect="1"/>
          </p:cNvPicPr>
          <p:nvPr userDrawn="1"/>
        </p:nvPicPr>
        <p:blipFill>
          <a:blip r:embed="rId2"/>
          <a:stretch>
            <a:fillRect/>
          </a:stretch>
        </p:blipFill>
        <p:spPr>
          <a:xfrm>
            <a:off x="134243" y="131706"/>
            <a:ext cx="1906432" cy="1897806"/>
          </a:xfrm>
          <a:prstGeom prst="rect">
            <a:avLst/>
          </a:prstGeom>
        </p:spPr>
      </p:pic>
      <p:sp>
        <p:nvSpPr>
          <p:cNvPr id="9" name="Picture Placeholder 8">
            <a:extLst>
              <a:ext uri="{FF2B5EF4-FFF2-40B4-BE49-F238E27FC236}">
                <a16:creationId xmlns:a16="http://schemas.microsoft.com/office/drawing/2014/main" id="{69B475CB-CB4F-7355-A3F8-E94338475280}"/>
              </a:ext>
            </a:extLst>
          </p:cNvPr>
          <p:cNvSpPr>
            <a:spLocks noGrp="1"/>
          </p:cNvSpPr>
          <p:nvPr>
            <p:ph type="pic" sz="quarter" idx="13"/>
          </p:nvPr>
        </p:nvSpPr>
        <p:spPr>
          <a:xfrm>
            <a:off x="4827495" y="0"/>
            <a:ext cx="7364505" cy="6858000"/>
          </a:xfrm>
          <a:prstGeom prst="rect">
            <a:avLst/>
          </a:prstGeom>
        </p:spPr>
        <p:txBody>
          <a:bodyPr/>
          <a:lstStyle/>
          <a:p>
            <a:endParaRPr lang="en-US"/>
          </a:p>
        </p:txBody>
      </p:sp>
    </p:spTree>
    <p:extLst>
      <p:ext uri="{BB962C8B-B14F-4D97-AF65-F5344CB8AC3E}">
        <p14:creationId xmlns:p14="http://schemas.microsoft.com/office/powerpoint/2010/main" val="1468285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Default">
    <p:bg>
      <p:bgPr>
        <a:solidFill>
          <a:srgbClr val="F2F2F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7892454-9E76-C256-72D9-F9F9DCC13297}"/>
              </a:ext>
            </a:extLst>
          </p:cNvPr>
          <p:cNvSpPr>
            <a:spLocks noGrp="1"/>
          </p:cNvSpPr>
          <p:nvPr>
            <p:ph type="pic" sz="quarter" idx="13"/>
          </p:nvPr>
        </p:nvSpPr>
        <p:spPr>
          <a:xfrm>
            <a:off x="6096001" y="0"/>
            <a:ext cx="6096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E4098A9D-F782-556A-2624-3254908352D5}"/>
              </a:ext>
            </a:extLst>
          </p:cNvPr>
          <p:cNvSpPr>
            <a:spLocks noGrp="1"/>
          </p:cNvSpPr>
          <p:nvPr>
            <p:ph type="title"/>
          </p:nvPr>
        </p:nvSpPr>
        <p:spPr>
          <a:xfrm>
            <a:off x="1407160" y="1789500"/>
            <a:ext cx="5732676" cy="730408"/>
          </a:xfrm>
        </p:spPr>
        <p:txBody>
          <a:bodyPr>
            <a:normAutofit/>
          </a:bodyPr>
          <a:lstStyle>
            <a:lvl1pPr>
              <a:defRPr sz="2800" baseline="0">
                <a:latin typeface="Montserrat Medium" pitchFamily="2" charset="77"/>
              </a:defRPr>
            </a:lvl1pPr>
          </a:lstStyle>
          <a:p>
            <a:r>
              <a:rPr lang="en-US" dirty="0"/>
              <a:t>Click to edit Master title</a:t>
            </a:r>
          </a:p>
        </p:txBody>
      </p:sp>
      <p:sp>
        <p:nvSpPr>
          <p:cNvPr id="7" name="Table Placeholder 6">
            <a:extLst>
              <a:ext uri="{FF2B5EF4-FFF2-40B4-BE49-F238E27FC236}">
                <a16:creationId xmlns:a16="http://schemas.microsoft.com/office/drawing/2014/main" id="{E20E153F-86A1-F445-2335-3BBE8A74CB98}"/>
              </a:ext>
            </a:extLst>
          </p:cNvPr>
          <p:cNvSpPr>
            <a:spLocks noGrp="1"/>
          </p:cNvSpPr>
          <p:nvPr>
            <p:ph type="tbl" sz="quarter" idx="11"/>
          </p:nvPr>
        </p:nvSpPr>
        <p:spPr>
          <a:xfrm>
            <a:off x="1406526" y="2541744"/>
            <a:ext cx="5733310" cy="3608387"/>
          </a:xfrm>
          <a:prstGeom prst="rect">
            <a:avLst/>
          </a:prstGeom>
        </p:spPr>
        <p:txBody>
          <a:bodyPr tIns="180000" bIns="36000"/>
          <a:lstStyle>
            <a:lvl1pPr>
              <a:defRPr sz="1500" baseline="0">
                <a:latin typeface="Graphik Regular" panose="020B0503030202060203" pitchFamily="34" charset="77"/>
              </a:defRPr>
            </a:lvl1pPr>
          </a:lstStyle>
          <a:p>
            <a:endParaRPr lang="en-US" dirty="0"/>
          </a:p>
        </p:txBody>
      </p:sp>
    </p:spTree>
    <p:extLst>
      <p:ext uri="{BB962C8B-B14F-4D97-AF65-F5344CB8AC3E}">
        <p14:creationId xmlns:p14="http://schemas.microsoft.com/office/powerpoint/2010/main" val="406342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Alternate">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8A9D-F782-556A-2624-3254908352D5}"/>
              </a:ext>
            </a:extLst>
          </p:cNvPr>
          <p:cNvSpPr>
            <a:spLocks noGrp="1"/>
          </p:cNvSpPr>
          <p:nvPr>
            <p:ph type="title"/>
          </p:nvPr>
        </p:nvSpPr>
        <p:spPr>
          <a:xfrm>
            <a:off x="1407160" y="1789500"/>
            <a:ext cx="5732676" cy="730408"/>
          </a:xfrm>
        </p:spPr>
        <p:txBody>
          <a:bodyPr>
            <a:normAutofit/>
          </a:bodyPr>
          <a:lstStyle>
            <a:lvl1pPr>
              <a:defRPr sz="2800" baseline="0">
                <a:latin typeface="Montserrat Medium" pitchFamily="2" charset="77"/>
              </a:defRPr>
            </a:lvl1pPr>
          </a:lstStyle>
          <a:p>
            <a:r>
              <a:rPr lang="en-US" dirty="0"/>
              <a:t>Click to edit Master title</a:t>
            </a:r>
          </a:p>
        </p:txBody>
      </p:sp>
      <p:sp>
        <p:nvSpPr>
          <p:cNvPr id="7" name="Table Placeholder 6">
            <a:extLst>
              <a:ext uri="{FF2B5EF4-FFF2-40B4-BE49-F238E27FC236}">
                <a16:creationId xmlns:a16="http://schemas.microsoft.com/office/drawing/2014/main" id="{E20E153F-86A1-F445-2335-3BBE8A74CB98}"/>
              </a:ext>
            </a:extLst>
          </p:cNvPr>
          <p:cNvSpPr>
            <a:spLocks noGrp="1"/>
          </p:cNvSpPr>
          <p:nvPr>
            <p:ph type="tbl" sz="quarter" idx="11"/>
          </p:nvPr>
        </p:nvSpPr>
        <p:spPr>
          <a:xfrm>
            <a:off x="1406526" y="2541744"/>
            <a:ext cx="5733310" cy="3608387"/>
          </a:xfrm>
          <a:prstGeom prst="rect">
            <a:avLst/>
          </a:prstGeom>
        </p:spPr>
        <p:txBody>
          <a:bodyPr tIns="180000" bIns="36000"/>
          <a:lstStyle>
            <a:lvl1pPr>
              <a:defRPr sz="1500" baseline="0">
                <a:latin typeface="Graphik Regular" panose="020B0503030202060203" pitchFamily="34" charset="77"/>
              </a:defRPr>
            </a:lvl1pPr>
          </a:lstStyle>
          <a:p>
            <a:endParaRPr lang="en-US" dirty="0"/>
          </a:p>
        </p:txBody>
      </p:sp>
    </p:spTree>
    <p:extLst>
      <p:ext uri="{BB962C8B-B14F-4D97-AF65-F5344CB8AC3E}">
        <p14:creationId xmlns:p14="http://schemas.microsoft.com/office/powerpoint/2010/main" val="118724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sines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3434-CA1E-2D9C-231A-F38AA8505D43}"/>
              </a:ext>
            </a:extLst>
          </p:cNvPr>
          <p:cNvSpPr>
            <a:spLocks noGrp="1"/>
          </p:cNvSpPr>
          <p:nvPr>
            <p:ph type="title"/>
          </p:nvPr>
        </p:nvSpPr>
        <p:spPr>
          <a:xfrm>
            <a:off x="7361500" y="3015966"/>
            <a:ext cx="4444677" cy="826068"/>
          </a:xfrm>
        </p:spPr>
        <p:txBody>
          <a:bodyPr/>
          <a:lstStyle>
            <a:lvl1pPr>
              <a:defRPr baseline="0">
                <a:latin typeface="Montserrat Medium" pitchFamily="2"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F9A4E387-A33D-A93F-73F4-B5A0C4A919BE}"/>
              </a:ext>
            </a:extLst>
          </p:cNvPr>
          <p:cNvSpPr>
            <a:spLocks noGrp="1"/>
          </p:cNvSpPr>
          <p:nvPr>
            <p:ph type="ftr" sz="quarter" idx="10"/>
          </p:nvPr>
        </p:nvSpPr>
        <p:spPr/>
        <p:txBody>
          <a:bodyPr/>
          <a:lstStyle/>
          <a:p>
            <a:endParaRPr lang="en-US" dirty="0"/>
          </a:p>
        </p:txBody>
      </p:sp>
      <p:sp>
        <p:nvSpPr>
          <p:cNvPr id="5" name="Text Placeholder 4">
            <a:extLst>
              <a:ext uri="{FF2B5EF4-FFF2-40B4-BE49-F238E27FC236}">
                <a16:creationId xmlns:a16="http://schemas.microsoft.com/office/drawing/2014/main" id="{DA70D2C3-D987-B4FF-A633-62B08278A998}"/>
              </a:ext>
            </a:extLst>
          </p:cNvPr>
          <p:cNvSpPr>
            <a:spLocks noGrp="1"/>
          </p:cNvSpPr>
          <p:nvPr>
            <p:ph type="body" sz="quarter" idx="11"/>
          </p:nvPr>
        </p:nvSpPr>
        <p:spPr>
          <a:xfrm>
            <a:off x="7361238" y="3861765"/>
            <a:ext cx="4445000" cy="826068"/>
          </a:xfrm>
          <a:prstGeom prst="rect">
            <a:avLst/>
          </a:prstGeom>
        </p:spPr>
        <p:txBody>
          <a:bodyPr tIns="180000" bIns="36000"/>
          <a:lstStyle>
            <a:lvl1pPr>
              <a:defRPr sz="2000" baseline="0"/>
            </a:lvl1pPr>
          </a:lstStyle>
          <a:p>
            <a:pPr lvl="0"/>
            <a:r>
              <a:rPr lang="en-US" dirty="0"/>
              <a:t>Click to edit Master text styles</a:t>
            </a:r>
          </a:p>
        </p:txBody>
      </p:sp>
    </p:spTree>
    <p:extLst>
      <p:ext uri="{BB962C8B-B14F-4D97-AF65-F5344CB8AC3E}">
        <p14:creationId xmlns:p14="http://schemas.microsoft.com/office/powerpoint/2010/main" val="31870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3C13A-15A3-056D-026A-82BC3C2C6DDD}"/>
              </a:ext>
            </a:extLst>
          </p:cNvPr>
          <p:cNvPicPr>
            <a:picLocks noChangeAspect="1"/>
          </p:cNvPicPr>
          <p:nvPr userDrawn="1"/>
        </p:nvPicPr>
        <p:blipFill>
          <a:blip r:embed="rId3"/>
          <a:stretch>
            <a:fillRect/>
          </a:stretch>
        </p:blipFill>
        <p:spPr>
          <a:xfrm>
            <a:off x="-1005840" y="-2791593"/>
            <a:ext cx="12299482" cy="11543973"/>
          </a:xfrm>
          <a:prstGeom prst="rect">
            <a:avLst/>
          </a:prstGeom>
        </p:spPr>
      </p:pic>
      <p:sp>
        <p:nvSpPr>
          <p:cNvPr id="2" name="Title 1">
            <a:extLst>
              <a:ext uri="{FF2B5EF4-FFF2-40B4-BE49-F238E27FC236}">
                <a16:creationId xmlns:a16="http://schemas.microsoft.com/office/drawing/2014/main" id="{2802C5F9-3261-71E2-AD5A-BCFE93DA8C81}"/>
              </a:ext>
            </a:extLst>
          </p:cNvPr>
          <p:cNvSpPr>
            <a:spLocks noGrp="1"/>
          </p:cNvSpPr>
          <p:nvPr>
            <p:ph type="title"/>
          </p:nvPr>
        </p:nvSpPr>
        <p:spPr>
          <a:xfrm>
            <a:off x="3940530" y="3069682"/>
            <a:ext cx="2659940" cy="736123"/>
          </a:xfrm>
        </p:spPr>
        <p:txBody>
          <a:bodyPr/>
          <a:lstStyle/>
          <a:p>
            <a:r>
              <a:rPr lang="en-US" dirty="0"/>
              <a:t>Click to edit Master title</a:t>
            </a:r>
          </a:p>
        </p:txBody>
      </p:sp>
      <p:sp>
        <p:nvSpPr>
          <p:cNvPr id="3" name="Footer Placeholder 2">
            <a:extLst>
              <a:ext uri="{FF2B5EF4-FFF2-40B4-BE49-F238E27FC236}">
                <a16:creationId xmlns:a16="http://schemas.microsoft.com/office/drawing/2014/main" id="{AA6C2F22-08EE-C168-6044-321DF6A5ADCD}"/>
              </a:ext>
            </a:extLst>
          </p:cNvPr>
          <p:cNvSpPr>
            <a:spLocks noGrp="1"/>
          </p:cNvSpPr>
          <p:nvPr>
            <p:ph type="ftr" sz="quarter" idx="10"/>
          </p:nvPr>
        </p:nvSpPr>
        <p:spPr/>
        <p:txBody>
          <a:bodyPr/>
          <a:lstStyle/>
          <a:p>
            <a:endParaRPr lang="en-US" dirty="0"/>
          </a:p>
        </p:txBody>
      </p:sp>
      <p:sp>
        <p:nvSpPr>
          <p:cNvPr id="4" name="Text Placeholder 4">
            <a:extLst>
              <a:ext uri="{FF2B5EF4-FFF2-40B4-BE49-F238E27FC236}">
                <a16:creationId xmlns:a16="http://schemas.microsoft.com/office/drawing/2014/main" id="{78EBCFC4-794E-EEF8-40B9-433280ABD07B}"/>
              </a:ext>
            </a:extLst>
          </p:cNvPr>
          <p:cNvSpPr>
            <a:spLocks noGrp="1"/>
          </p:cNvSpPr>
          <p:nvPr>
            <p:ph type="body" sz="quarter" idx="11"/>
          </p:nvPr>
        </p:nvSpPr>
        <p:spPr>
          <a:xfrm>
            <a:off x="3940530" y="3815841"/>
            <a:ext cx="2668818" cy="736123"/>
          </a:xfrm>
          <a:prstGeom prst="rect">
            <a:avLst/>
          </a:prstGeom>
        </p:spPr>
        <p:txBody>
          <a:bodyPr tIns="180000" bIns="36000"/>
          <a:lstStyle>
            <a:lvl1pPr marL="0" indent="0">
              <a:buFontTx/>
              <a:buNone/>
              <a:defRPr sz="2000" baseline="0">
                <a:solidFill>
                  <a:schemeClr val="bg1"/>
                </a:solidFill>
                <a:latin typeface="Graphik Regular" panose="020B0503030202060203" pitchFamily="34" charset="77"/>
              </a:defRPr>
            </a:lvl1pPr>
          </a:lstStyle>
          <a:p>
            <a:pPr lvl="0"/>
            <a:r>
              <a:rPr lang="en-US" dirty="0"/>
              <a:t>Click to edit Master text</a:t>
            </a:r>
          </a:p>
        </p:txBody>
      </p:sp>
    </p:spTree>
    <p:extLst>
      <p:ext uri="{BB962C8B-B14F-4D97-AF65-F5344CB8AC3E}">
        <p14:creationId xmlns:p14="http://schemas.microsoft.com/office/powerpoint/2010/main" val="112572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light 01">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304D-1AD9-7922-9F52-ADD6B111D0DD}"/>
              </a:ext>
            </a:extLst>
          </p:cNvPr>
          <p:cNvPicPr>
            <a:picLocks noChangeAspect="1"/>
          </p:cNvPicPr>
          <p:nvPr userDrawn="1"/>
        </p:nvPicPr>
        <p:blipFill>
          <a:blip r:embed="rId2"/>
          <a:stretch>
            <a:fillRect/>
          </a:stretch>
        </p:blipFill>
        <p:spPr>
          <a:xfrm>
            <a:off x="-7568" y="-14757"/>
            <a:ext cx="8694368" cy="6887513"/>
          </a:xfrm>
          <a:prstGeom prst="rect">
            <a:avLst/>
          </a:prstGeom>
        </p:spPr>
      </p:pic>
      <p:sp>
        <p:nvSpPr>
          <p:cNvPr id="8" name="Text Placeholder 5">
            <a:extLst>
              <a:ext uri="{FF2B5EF4-FFF2-40B4-BE49-F238E27FC236}">
                <a16:creationId xmlns:a16="http://schemas.microsoft.com/office/drawing/2014/main" id="{BB7118CB-BD6B-D3D4-BDA3-33DA27D14413}"/>
              </a:ext>
            </a:extLst>
          </p:cNvPr>
          <p:cNvSpPr>
            <a:spLocks noGrp="1"/>
          </p:cNvSpPr>
          <p:nvPr>
            <p:ph type="body" sz="quarter" idx="11" hasCustomPrompt="1"/>
          </p:nvPr>
        </p:nvSpPr>
        <p:spPr>
          <a:xfrm>
            <a:off x="436367" y="2531344"/>
            <a:ext cx="7042150" cy="437324"/>
          </a:xfrm>
          <a:prstGeom prst="rect">
            <a:avLst/>
          </a:prstGeom>
        </p:spPr>
        <p:txBody>
          <a:bodyPr tIns="180000" bIns="72000"/>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this section</a:t>
            </a:r>
          </a:p>
        </p:txBody>
      </p:sp>
      <p:sp>
        <p:nvSpPr>
          <p:cNvPr id="12" name="Title 11">
            <a:extLst>
              <a:ext uri="{FF2B5EF4-FFF2-40B4-BE49-F238E27FC236}">
                <a16:creationId xmlns:a16="http://schemas.microsoft.com/office/drawing/2014/main" id="{98950B85-D8E6-B0F4-EB27-737A82DCE92F}"/>
              </a:ext>
            </a:extLst>
          </p:cNvPr>
          <p:cNvSpPr>
            <a:spLocks noGrp="1"/>
          </p:cNvSpPr>
          <p:nvPr>
            <p:ph type="title" hasCustomPrompt="1"/>
          </p:nvPr>
        </p:nvSpPr>
        <p:spPr>
          <a:xfrm>
            <a:off x="436367" y="2094020"/>
            <a:ext cx="7042150" cy="437324"/>
          </a:xfrm>
          <a:prstGeom prst="rect">
            <a:avLst/>
          </a:prstGeom>
        </p:spPr>
        <p:txBody>
          <a:bodyPr/>
          <a:lstStyle>
            <a:lvl1pPr>
              <a:defRPr baseline="0">
                <a:solidFill>
                  <a:srgbClr val="025388"/>
                </a:solidFill>
              </a:defRPr>
            </a:lvl1pPr>
          </a:lstStyle>
          <a:p>
            <a:r>
              <a:rPr lang="en-US" dirty="0"/>
              <a:t>Click to edit master title</a:t>
            </a:r>
          </a:p>
        </p:txBody>
      </p:sp>
      <p:pic>
        <p:nvPicPr>
          <p:cNvPr id="2" name="Picture 1">
            <a:extLst>
              <a:ext uri="{FF2B5EF4-FFF2-40B4-BE49-F238E27FC236}">
                <a16:creationId xmlns:a16="http://schemas.microsoft.com/office/drawing/2014/main" id="{FD70A697-9A91-909D-0131-31E8371245C6}"/>
              </a:ext>
            </a:extLst>
          </p:cNvPr>
          <p:cNvPicPr>
            <a:picLocks noChangeAspect="1"/>
          </p:cNvPicPr>
          <p:nvPr userDrawn="1"/>
        </p:nvPicPr>
        <p:blipFill>
          <a:blip r:embed="rId3"/>
          <a:srcRect/>
          <a:stretch/>
        </p:blipFill>
        <p:spPr>
          <a:xfrm>
            <a:off x="465335" y="6318244"/>
            <a:ext cx="2873479" cy="299728"/>
          </a:xfrm>
          <a:prstGeom prst="rect">
            <a:avLst/>
          </a:prstGeom>
        </p:spPr>
      </p:pic>
      <p:pic>
        <p:nvPicPr>
          <p:cNvPr id="3" name="Picture 2">
            <a:extLst>
              <a:ext uri="{FF2B5EF4-FFF2-40B4-BE49-F238E27FC236}">
                <a16:creationId xmlns:a16="http://schemas.microsoft.com/office/drawing/2014/main" id="{04575649-DA95-EF7E-EC8D-DE7EEDF2A67C}"/>
              </a:ext>
            </a:extLst>
          </p:cNvPr>
          <p:cNvPicPr>
            <a:picLocks noChangeAspect="1"/>
          </p:cNvPicPr>
          <p:nvPr userDrawn="1"/>
        </p:nvPicPr>
        <p:blipFill>
          <a:blip r:embed="rId4"/>
          <a:srcRect/>
          <a:stretch/>
        </p:blipFill>
        <p:spPr>
          <a:xfrm>
            <a:off x="250252" y="139668"/>
            <a:ext cx="2682520" cy="1439120"/>
          </a:xfrm>
          <a:prstGeom prst="rect">
            <a:avLst/>
          </a:prstGeom>
        </p:spPr>
      </p:pic>
    </p:spTree>
    <p:extLst>
      <p:ext uri="{BB962C8B-B14F-4D97-AF65-F5344CB8AC3E}">
        <p14:creationId xmlns:p14="http://schemas.microsoft.com/office/powerpoint/2010/main" val="249883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light 02">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B304D-1AD9-7922-9F52-ADD6B111D0DD}"/>
              </a:ext>
            </a:extLst>
          </p:cNvPr>
          <p:cNvPicPr>
            <a:picLocks noChangeAspect="1"/>
          </p:cNvPicPr>
          <p:nvPr userDrawn="1"/>
        </p:nvPicPr>
        <p:blipFill>
          <a:blip r:embed="rId2"/>
          <a:stretch>
            <a:fillRect/>
          </a:stretch>
        </p:blipFill>
        <p:spPr>
          <a:xfrm rot="10800000">
            <a:off x="3497632" y="-14757"/>
            <a:ext cx="8694368" cy="6887513"/>
          </a:xfrm>
          <a:prstGeom prst="rect">
            <a:avLst/>
          </a:prstGeom>
        </p:spPr>
      </p:pic>
      <p:sp>
        <p:nvSpPr>
          <p:cNvPr id="8" name="Text Placeholder 5">
            <a:extLst>
              <a:ext uri="{FF2B5EF4-FFF2-40B4-BE49-F238E27FC236}">
                <a16:creationId xmlns:a16="http://schemas.microsoft.com/office/drawing/2014/main" id="{BB7118CB-BD6B-D3D4-BDA3-33DA27D14413}"/>
              </a:ext>
            </a:extLst>
          </p:cNvPr>
          <p:cNvSpPr>
            <a:spLocks noGrp="1"/>
          </p:cNvSpPr>
          <p:nvPr>
            <p:ph type="body" sz="quarter" idx="11" hasCustomPrompt="1"/>
          </p:nvPr>
        </p:nvSpPr>
        <p:spPr>
          <a:xfrm>
            <a:off x="4732794" y="2230720"/>
            <a:ext cx="7042150" cy="437324"/>
          </a:xfrm>
          <a:prstGeom prst="rect">
            <a:avLst/>
          </a:prstGeom>
        </p:spPr>
        <p:txBody>
          <a:bodyPr tIns="180000" bIns="72000"/>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this section</a:t>
            </a:r>
          </a:p>
        </p:txBody>
      </p:sp>
      <p:sp>
        <p:nvSpPr>
          <p:cNvPr id="12" name="Title 11">
            <a:extLst>
              <a:ext uri="{FF2B5EF4-FFF2-40B4-BE49-F238E27FC236}">
                <a16:creationId xmlns:a16="http://schemas.microsoft.com/office/drawing/2014/main" id="{98950B85-D8E6-B0F4-EB27-737A82DCE92F}"/>
              </a:ext>
            </a:extLst>
          </p:cNvPr>
          <p:cNvSpPr>
            <a:spLocks noGrp="1"/>
          </p:cNvSpPr>
          <p:nvPr>
            <p:ph type="title" hasCustomPrompt="1"/>
          </p:nvPr>
        </p:nvSpPr>
        <p:spPr>
          <a:xfrm>
            <a:off x="4732794" y="1793396"/>
            <a:ext cx="7042150" cy="437324"/>
          </a:xfrm>
          <a:prstGeom prst="rect">
            <a:avLst/>
          </a:prstGeom>
        </p:spPr>
        <p:txBody>
          <a:bodyPr/>
          <a:lstStyle>
            <a:lvl1pPr>
              <a:defRPr baseline="0">
                <a:solidFill>
                  <a:srgbClr val="025388"/>
                </a:solidFill>
              </a:defRPr>
            </a:lvl1pPr>
          </a:lstStyle>
          <a:p>
            <a:r>
              <a:rPr lang="en-US" dirty="0"/>
              <a:t>Click to edit master title</a:t>
            </a:r>
          </a:p>
        </p:txBody>
      </p:sp>
      <p:pic>
        <p:nvPicPr>
          <p:cNvPr id="3" name="Picture 2">
            <a:extLst>
              <a:ext uri="{FF2B5EF4-FFF2-40B4-BE49-F238E27FC236}">
                <a16:creationId xmlns:a16="http://schemas.microsoft.com/office/drawing/2014/main" id="{7CE83029-DD1B-FDD3-75E9-03F8FD1AFC39}"/>
              </a:ext>
            </a:extLst>
          </p:cNvPr>
          <p:cNvPicPr>
            <a:picLocks noChangeAspect="1"/>
          </p:cNvPicPr>
          <p:nvPr userDrawn="1"/>
        </p:nvPicPr>
        <p:blipFill>
          <a:blip r:embed="rId3"/>
          <a:srcRect/>
          <a:stretch/>
        </p:blipFill>
        <p:spPr>
          <a:xfrm>
            <a:off x="8940263" y="6318244"/>
            <a:ext cx="2873479" cy="299728"/>
          </a:xfrm>
          <a:prstGeom prst="rect">
            <a:avLst/>
          </a:prstGeom>
        </p:spPr>
      </p:pic>
    </p:spTree>
    <p:extLst>
      <p:ext uri="{BB962C8B-B14F-4D97-AF65-F5344CB8AC3E}">
        <p14:creationId xmlns:p14="http://schemas.microsoft.com/office/powerpoint/2010/main" val="367084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light 03">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9607-949C-3D40-5422-CDA54C4FDE49}"/>
              </a:ext>
            </a:extLst>
          </p:cNvPr>
          <p:cNvSpPr>
            <a:spLocks noGrp="1"/>
          </p:cNvSpPr>
          <p:nvPr>
            <p:ph type="title"/>
          </p:nvPr>
        </p:nvSpPr>
        <p:spPr>
          <a:xfrm>
            <a:off x="461419" y="2105307"/>
            <a:ext cx="5609727" cy="550233"/>
          </a:xfrm>
          <a:prstGeom prst="rect">
            <a:avLst/>
          </a:prstGeom>
        </p:spPr>
        <p:txBody>
          <a:bodyPr/>
          <a:lstStyle>
            <a:lvl1pPr>
              <a:defRPr baseline="0">
                <a:solidFill>
                  <a:srgbClr val="025388"/>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44B6309-8348-29DB-E5E8-6D2480D79024}"/>
              </a:ext>
            </a:extLst>
          </p:cNvPr>
          <p:cNvSpPr>
            <a:spLocks noGrp="1"/>
          </p:cNvSpPr>
          <p:nvPr>
            <p:ph type="body" sz="quarter" idx="11"/>
          </p:nvPr>
        </p:nvSpPr>
        <p:spPr>
          <a:xfrm>
            <a:off x="436564" y="2677842"/>
            <a:ext cx="5634582" cy="3457575"/>
          </a:xfrm>
          <a:prstGeom prst="rect">
            <a:avLst/>
          </a:prstGeom>
        </p:spPr>
        <p:txBody>
          <a:bodyPr tIns="180000" bIns="36000"/>
          <a:lstStyle>
            <a:lvl1pPr>
              <a:lnSpc>
                <a:spcPct val="125000"/>
              </a:lnSpc>
              <a:spcBef>
                <a:spcPts val="500"/>
              </a:spcBef>
              <a:defRPr sz="1300" baseline="0">
                <a:solidFill>
                  <a:srgbClr val="2F2F2F"/>
                </a:solidFill>
                <a:latin typeface="Graphik Regular" panose="020B0503030202060203" pitchFamily="34" charset="77"/>
              </a:defRPr>
            </a:lvl1pPr>
            <a:lvl2pPr>
              <a:defRPr sz="1500" baseline="0">
                <a:latin typeface="Graphik Regular" panose="020B0503030202060203" pitchFamily="34" charset="77"/>
              </a:defRPr>
            </a:lvl2pPr>
            <a:lvl3pPr>
              <a:defRPr sz="1500" baseline="0">
                <a:latin typeface="Graphik Regular" panose="020B0503030202060203" pitchFamily="34" charset="77"/>
              </a:defRPr>
            </a:lvl3pPr>
            <a:lvl4pPr>
              <a:defRPr sz="1500" baseline="0">
                <a:latin typeface="Graphik Regular" panose="020B0503030202060203" pitchFamily="34" charset="77"/>
              </a:defRPr>
            </a:lvl4pPr>
            <a:lvl5pPr>
              <a:defRPr sz="1500" baseline="0">
                <a:latin typeface="Graphik Regular" panose="020B0503030202060203" pitchFamily="34" charset="77"/>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E880205F-D7B8-EBD9-1388-437E0B1F538E}"/>
              </a:ext>
            </a:extLst>
          </p:cNvPr>
          <p:cNvSpPr>
            <a:spLocks noGrp="1"/>
          </p:cNvSpPr>
          <p:nvPr>
            <p:ph sz="quarter" idx="13"/>
          </p:nvPr>
        </p:nvSpPr>
        <p:spPr>
          <a:xfrm>
            <a:off x="6463430" y="0"/>
            <a:ext cx="5728570" cy="6858000"/>
          </a:xfrm>
          <a:prstGeom prst="rect">
            <a:avLst/>
          </a:prstGeom>
        </p:spPr>
        <p:txBody>
          <a:bodyPr/>
          <a:lstStyle>
            <a:lvl1pPr>
              <a:lnSpc>
                <a:spcPct val="125000"/>
              </a:lnSpc>
              <a:spcBef>
                <a:spcPts val="500"/>
              </a:spcBef>
              <a:defRPr sz="1300" baseline="0">
                <a:solidFill>
                  <a:srgbClr val="2F2F2F"/>
                </a:solidFill>
                <a:latin typeface="Graphik Regular" panose="020B0503030202060203" pitchFamily="34" charset="77"/>
              </a:defRPr>
            </a:lvl1pPr>
          </a:lstStyle>
          <a:p>
            <a:pPr lvl="0"/>
            <a:r>
              <a:rPr lang="en-US" dirty="0"/>
              <a:t>Click to edit Master text</a:t>
            </a:r>
          </a:p>
        </p:txBody>
      </p:sp>
      <p:pic>
        <p:nvPicPr>
          <p:cNvPr id="3" name="Picture 2">
            <a:extLst>
              <a:ext uri="{FF2B5EF4-FFF2-40B4-BE49-F238E27FC236}">
                <a16:creationId xmlns:a16="http://schemas.microsoft.com/office/drawing/2014/main" id="{65D0D4A9-CE5E-9344-ADD8-8C2B8C031F8C}"/>
              </a:ext>
            </a:extLst>
          </p:cNvPr>
          <p:cNvPicPr>
            <a:picLocks noChangeAspect="1"/>
          </p:cNvPicPr>
          <p:nvPr userDrawn="1"/>
        </p:nvPicPr>
        <p:blipFill>
          <a:blip r:embed="rId2"/>
          <a:srcRect/>
          <a:stretch/>
        </p:blipFill>
        <p:spPr>
          <a:xfrm>
            <a:off x="465335" y="6318244"/>
            <a:ext cx="2873479" cy="299728"/>
          </a:xfrm>
          <a:prstGeom prst="rect">
            <a:avLst/>
          </a:prstGeom>
        </p:spPr>
      </p:pic>
      <p:pic>
        <p:nvPicPr>
          <p:cNvPr id="5" name="Picture 4">
            <a:extLst>
              <a:ext uri="{FF2B5EF4-FFF2-40B4-BE49-F238E27FC236}">
                <a16:creationId xmlns:a16="http://schemas.microsoft.com/office/drawing/2014/main" id="{8BEDC010-58DF-7B56-C345-8B7D0568BDB2}"/>
              </a:ext>
            </a:extLst>
          </p:cNvPr>
          <p:cNvPicPr>
            <a:picLocks noChangeAspect="1"/>
          </p:cNvPicPr>
          <p:nvPr userDrawn="1"/>
        </p:nvPicPr>
        <p:blipFill>
          <a:blip r:embed="rId3"/>
          <a:srcRect/>
          <a:stretch/>
        </p:blipFill>
        <p:spPr>
          <a:xfrm>
            <a:off x="250252" y="139668"/>
            <a:ext cx="2682520" cy="1439120"/>
          </a:xfrm>
          <a:prstGeom prst="rect">
            <a:avLst/>
          </a:prstGeom>
        </p:spPr>
      </p:pic>
    </p:spTree>
    <p:extLst>
      <p:ext uri="{BB962C8B-B14F-4D97-AF65-F5344CB8AC3E}">
        <p14:creationId xmlns:p14="http://schemas.microsoft.com/office/powerpoint/2010/main" val="113166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17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1673DC-AEDF-3D49-2A50-3633A465E168}"/>
              </a:ext>
            </a:extLst>
          </p:cNvPr>
          <p:cNvPicPr>
            <a:picLocks noChangeAspect="1"/>
          </p:cNvPicPr>
          <p:nvPr userDrawn="1"/>
        </p:nvPicPr>
        <p:blipFill>
          <a:blip r:embed="rId4"/>
          <a:stretch>
            <a:fillRect/>
          </a:stretch>
        </p:blipFill>
        <p:spPr>
          <a:xfrm>
            <a:off x="-208800" y="0"/>
            <a:ext cx="6303000" cy="6876000"/>
          </a:xfrm>
          <a:prstGeom prst="rect">
            <a:avLst/>
          </a:prstGeom>
        </p:spPr>
      </p:pic>
      <p:sp>
        <p:nvSpPr>
          <p:cNvPr id="7" name="Title Placeholder 6">
            <a:extLst>
              <a:ext uri="{FF2B5EF4-FFF2-40B4-BE49-F238E27FC236}">
                <a16:creationId xmlns:a16="http://schemas.microsoft.com/office/drawing/2014/main" id="{36C9B8FA-35B5-DACC-6B60-6B2D70FA7DD8}"/>
              </a:ext>
            </a:extLst>
          </p:cNvPr>
          <p:cNvSpPr>
            <a:spLocks noGrp="1"/>
          </p:cNvSpPr>
          <p:nvPr>
            <p:ph type="title"/>
          </p:nvPr>
        </p:nvSpPr>
        <p:spPr>
          <a:xfrm>
            <a:off x="6699737" y="3017943"/>
            <a:ext cx="5094849" cy="442974"/>
          </a:xfrm>
          <a:prstGeom prst="rect">
            <a:avLst/>
          </a:prstGeom>
        </p:spPr>
        <p:txBody>
          <a:bodyPr vert="horz" lIns="91440" tIns="45720" rIns="91440" bIns="45720" rtlCol="0" anchor="ctr">
            <a:normAutofit/>
          </a:bodyPr>
          <a:lstStyle/>
          <a:p>
            <a:r>
              <a:rPr lang="en-US" dirty="0"/>
              <a:t>Click to edit title style</a:t>
            </a:r>
          </a:p>
        </p:txBody>
      </p:sp>
      <p:pic>
        <p:nvPicPr>
          <p:cNvPr id="2" name="Picture 1">
            <a:extLst>
              <a:ext uri="{FF2B5EF4-FFF2-40B4-BE49-F238E27FC236}">
                <a16:creationId xmlns:a16="http://schemas.microsoft.com/office/drawing/2014/main" id="{A1A2C418-C5FA-BBA9-77E7-B3FDECC6BAF8}"/>
              </a:ext>
            </a:extLst>
          </p:cNvPr>
          <p:cNvPicPr>
            <a:picLocks noChangeAspect="1"/>
          </p:cNvPicPr>
          <p:nvPr userDrawn="1"/>
        </p:nvPicPr>
        <p:blipFill>
          <a:blip r:embed="rId5"/>
          <a:stretch>
            <a:fillRect/>
          </a:stretch>
        </p:blipFill>
        <p:spPr>
          <a:xfrm>
            <a:off x="465332" y="6318244"/>
            <a:ext cx="2873486" cy="299729"/>
          </a:xfrm>
          <a:prstGeom prst="rect">
            <a:avLst/>
          </a:prstGeom>
        </p:spPr>
      </p:pic>
    </p:spTree>
    <p:extLst>
      <p:ext uri="{BB962C8B-B14F-4D97-AF65-F5344CB8AC3E}">
        <p14:creationId xmlns:p14="http://schemas.microsoft.com/office/powerpoint/2010/main" val="2932574996"/>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Medium" pitchFamily="2" charset="77"/>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bg1"/>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20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69E6870D-4C5D-5D19-08F3-394FD7D40D26}"/>
              </a:ext>
            </a:extLst>
          </p:cNvPr>
          <p:cNvPicPr>
            <a:picLocks noChangeAspect="1"/>
          </p:cNvPicPr>
          <p:nvPr userDrawn="1"/>
        </p:nvPicPr>
        <p:blipFill>
          <a:blip r:embed="rId3"/>
          <a:stretch>
            <a:fillRect/>
          </a:stretch>
        </p:blipFill>
        <p:spPr>
          <a:xfrm>
            <a:off x="0" y="0"/>
            <a:ext cx="12197954" cy="6858000"/>
          </a:xfrm>
          <a:prstGeom prst="rect">
            <a:avLst/>
          </a:prstGeom>
        </p:spPr>
      </p:pic>
      <p:sp>
        <p:nvSpPr>
          <p:cNvPr id="18" name="Title Placeholder 12">
            <a:extLst>
              <a:ext uri="{FF2B5EF4-FFF2-40B4-BE49-F238E27FC236}">
                <a16:creationId xmlns:a16="http://schemas.microsoft.com/office/drawing/2014/main" id="{18996A07-199D-314D-AB28-948D4357C1CF}"/>
              </a:ext>
            </a:extLst>
          </p:cNvPr>
          <p:cNvSpPr>
            <a:spLocks noGrp="1"/>
          </p:cNvSpPr>
          <p:nvPr>
            <p:ph type="title"/>
          </p:nvPr>
        </p:nvSpPr>
        <p:spPr>
          <a:xfrm>
            <a:off x="1407160" y="1715824"/>
            <a:ext cx="5983196" cy="730408"/>
          </a:xfrm>
          <a:prstGeom prst="rect">
            <a:avLst/>
          </a:prstGeom>
        </p:spPr>
        <p:txBody>
          <a:bodyPr vert="horz" lIns="91440" tIns="45720" rIns="91440" bIns="45720" rtlCol="0" anchor="ctr">
            <a:normAutofit/>
          </a:bodyPr>
          <a:lstStyle/>
          <a:p>
            <a:r>
              <a:rPr lang="en-US" dirty="0"/>
              <a:t>Click to edit master title</a:t>
            </a:r>
          </a:p>
        </p:txBody>
      </p:sp>
      <p:pic>
        <p:nvPicPr>
          <p:cNvPr id="3" name="Picture 2" descr="Logo&#10;&#10;Description automatically generated">
            <a:extLst>
              <a:ext uri="{FF2B5EF4-FFF2-40B4-BE49-F238E27FC236}">
                <a16:creationId xmlns:a16="http://schemas.microsoft.com/office/drawing/2014/main" id="{EF904319-0C17-96B9-2D91-FF09A2825A29}"/>
              </a:ext>
            </a:extLst>
          </p:cNvPr>
          <p:cNvPicPr>
            <a:picLocks noChangeAspect="1"/>
          </p:cNvPicPr>
          <p:nvPr userDrawn="1"/>
        </p:nvPicPr>
        <p:blipFill>
          <a:blip r:embed="rId4"/>
          <a:stretch>
            <a:fillRect/>
          </a:stretch>
        </p:blipFill>
        <p:spPr>
          <a:xfrm>
            <a:off x="138741" y="129226"/>
            <a:ext cx="1593810" cy="1586598"/>
          </a:xfrm>
          <a:prstGeom prst="rect">
            <a:avLst/>
          </a:prstGeom>
        </p:spPr>
      </p:pic>
      <p:pic>
        <p:nvPicPr>
          <p:cNvPr id="2" name="Picture 1">
            <a:extLst>
              <a:ext uri="{FF2B5EF4-FFF2-40B4-BE49-F238E27FC236}">
                <a16:creationId xmlns:a16="http://schemas.microsoft.com/office/drawing/2014/main" id="{90CED5BE-6A97-41A6-4574-75B0B5EDDDAB}"/>
              </a:ext>
            </a:extLst>
          </p:cNvPr>
          <p:cNvPicPr>
            <a:picLocks noChangeAspect="1"/>
          </p:cNvPicPr>
          <p:nvPr userDrawn="1"/>
        </p:nvPicPr>
        <p:blipFill>
          <a:blip r:embed="rId5"/>
          <a:srcRect/>
          <a:stretch/>
        </p:blipFill>
        <p:spPr>
          <a:xfrm>
            <a:off x="465332" y="6318244"/>
            <a:ext cx="2873486" cy="299728"/>
          </a:xfrm>
          <a:prstGeom prst="rect">
            <a:avLst/>
          </a:prstGeom>
        </p:spPr>
      </p:pic>
    </p:spTree>
    <p:extLst>
      <p:ext uri="{BB962C8B-B14F-4D97-AF65-F5344CB8AC3E}">
        <p14:creationId xmlns:p14="http://schemas.microsoft.com/office/powerpoint/2010/main" val="1246963608"/>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90000"/>
        </a:lnSpc>
        <a:spcBef>
          <a:spcPct val="0"/>
        </a:spcBef>
        <a:buNone/>
        <a:defRPr sz="2800" b="0" i="0" kern="1200" baseline="0">
          <a:solidFill>
            <a:srgbClr val="F2F2F2"/>
          </a:solidFill>
          <a:latin typeface="Montserrat Medium" pitchFamily="2" charset="77"/>
          <a:ea typeface="+mj-ea"/>
          <a:cs typeface="+mj-cs"/>
        </a:defRPr>
      </a:lvl1pPr>
    </p:titleStyle>
    <p:bodyStyle>
      <a:lvl1pPr marL="0" indent="0" algn="ctr" defTabSz="914400" rtl="0" eaLnBrk="1" latinLnBrk="0" hangingPunct="1">
        <a:lnSpc>
          <a:spcPct val="90000"/>
        </a:lnSpc>
        <a:spcBef>
          <a:spcPts val="1000"/>
        </a:spcBef>
        <a:buClr>
          <a:srgbClr val="F2F2F2"/>
        </a:buClr>
        <a:buFontTx/>
        <a:buNone/>
        <a:defRPr sz="2800" kern="1200" baseline="0">
          <a:solidFill>
            <a:srgbClr val="F2F2F2"/>
          </a:solidFill>
          <a:latin typeface="Montserrat" pitchFamily="2" charset="77"/>
          <a:ea typeface="+mn-ea"/>
          <a:cs typeface="+mn-cs"/>
        </a:defRPr>
      </a:lvl1pPr>
      <a:lvl2pPr marL="457200" indent="0" algn="l" defTabSz="914400" rtl="0" eaLnBrk="1" latinLnBrk="0" hangingPunct="1">
        <a:lnSpc>
          <a:spcPct val="90000"/>
        </a:lnSpc>
        <a:spcBef>
          <a:spcPts val="500"/>
        </a:spcBef>
        <a:buClr>
          <a:srgbClr val="F2F2F2"/>
        </a:buClr>
        <a:buFontTx/>
        <a:buNone/>
        <a:defRPr sz="1800" kern="1200" baseline="0">
          <a:solidFill>
            <a:srgbClr val="F2F2F2"/>
          </a:solidFill>
          <a:latin typeface="+mn-lt"/>
          <a:ea typeface="+mn-ea"/>
          <a:cs typeface="+mn-cs"/>
        </a:defRPr>
      </a:lvl2pPr>
      <a:lvl3pPr marL="914400" indent="0" algn="l" defTabSz="914400" rtl="0" eaLnBrk="1" latinLnBrk="0" hangingPunct="1">
        <a:lnSpc>
          <a:spcPct val="90000"/>
        </a:lnSpc>
        <a:spcBef>
          <a:spcPts val="500"/>
        </a:spcBef>
        <a:buClr>
          <a:srgbClr val="F2F2F2"/>
        </a:buClr>
        <a:buFontTx/>
        <a:buNone/>
        <a:defRPr sz="1600" kern="1200" baseline="0">
          <a:solidFill>
            <a:srgbClr val="F2F2F2"/>
          </a:solidFill>
          <a:latin typeface="+mn-lt"/>
          <a:ea typeface="+mn-ea"/>
          <a:cs typeface="+mn-cs"/>
        </a:defRPr>
      </a:lvl3pPr>
      <a:lvl4pPr marL="16002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4pPr>
      <a:lvl5pPr marL="20574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679124-E12C-8BCE-BC64-B7CCDC1F5C0F}"/>
              </a:ext>
            </a:extLst>
          </p:cNvPr>
          <p:cNvPicPr>
            <a:picLocks noChangeAspect="1"/>
          </p:cNvPicPr>
          <p:nvPr userDrawn="1"/>
        </p:nvPicPr>
        <p:blipFill>
          <a:blip r:embed="rId3"/>
          <a:stretch>
            <a:fillRect/>
          </a:stretch>
        </p:blipFill>
        <p:spPr>
          <a:xfrm>
            <a:off x="0" y="0"/>
            <a:ext cx="12197954" cy="6858000"/>
          </a:xfrm>
          <a:prstGeom prst="rect">
            <a:avLst/>
          </a:prstGeom>
        </p:spPr>
      </p:pic>
      <p:sp>
        <p:nvSpPr>
          <p:cNvPr id="18" name="Title Placeholder 12">
            <a:extLst>
              <a:ext uri="{FF2B5EF4-FFF2-40B4-BE49-F238E27FC236}">
                <a16:creationId xmlns:a16="http://schemas.microsoft.com/office/drawing/2014/main" id="{18996A07-199D-314D-AB28-948D4357C1CF}"/>
              </a:ext>
            </a:extLst>
          </p:cNvPr>
          <p:cNvSpPr>
            <a:spLocks noGrp="1"/>
          </p:cNvSpPr>
          <p:nvPr>
            <p:ph type="title"/>
          </p:nvPr>
        </p:nvSpPr>
        <p:spPr>
          <a:xfrm>
            <a:off x="1407160" y="1715824"/>
            <a:ext cx="5983196" cy="730408"/>
          </a:xfrm>
          <a:prstGeom prst="rect">
            <a:avLst/>
          </a:prstGeom>
        </p:spPr>
        <p:txBody>
          <a:bodyPr vert="horz" lIns="91440" tIns="45720" rIns="91440" bIns="45720" rtlCol="0" anchor="ctr">
            <a:normAutofit/>
          </a:bodyPr>
          <a:lstStyle/>
          <a:p>
            <a:r>
              <a:rPr lang="en-US" dirty="0"/>
              <a:t>Click to edit master title</a:t>
            </a:r>
          </a:p>
        </p:txBody>
      </p:sp>
      <p:pic>
        <p:nvPicPr>
          <p:cNvPr id="3" name="Picture 2">
            <a:extLst>
              <a:ext uri="{FF2B5EF4-FFF2-40B4-BE49-F238E27FC236}">
                <a16:creationId xmlns:a16="http://schemas.microsoft.com/office/drawing/2014/main" id="{EF904319-0C17-96B9-2D91-FF09A2825A29}"/>
              </a:ext>
            </a:extLst>
          </p:cNvPr>
          <p:cNvPicPr>
            <a:picLocks noChangeAspect="1"/>
          </p:cNvPicPr>
          <p:nvPr userDrawn="1"/>
        </p:nvPicPr>
        <p:blipFill>
          <a:blip r:embed="rId4"/>
          <a:srcRect/>
          <a:stretch/>
        </p:blipFill>
        <p:spPr>
          <a:xfrm>
            <a:off x="138741" y="129226"/>
            <a:ext cx="1593809" cy="1586598"/>
          </a:xfrm>
          <a:prstGeom prst="rect">
            <a:avLst/>
          </a:prstGeom>
        </p:spPr>
      </p:pic>
      <p:pic>
        <p:nvPicPr>
          <p:cNvPr id="2" name="Picture 1">
            <a:extLst>
              <a:ext uri="{FF2B5EF4-FFF2-40B4-BE49-F238E27FC236}">
                <a16:creationId xmlns:a16="http://schemas.microsoft.com/office/drawing/2014/main" id="{90CED5BE-6A97-41A6-4574-75B0B5EDDDAB}"/>
              </a:ext>
            </a:extLst>
          </p:cNvPr>
          <p:cNvPicPr>
            <a:picLocks noChangeAspect="1"/>
          </p:cNvPicPr>
          <p:nvPr userDrawn="1"/>
        </p:nvPicPr>
        <p:blipFill>
          <a:blip r:embed="rId5"/>
          <a:srcRect/>
          <a:stretch/>
        </p:blipFill>
        <p:spPr>
          <a:xfrm>
            <a:off x="465335" y="6318244"/>
            <a:ext cx="2873479" cy="299728"/>
          </a:xfrm>
          <a:prstGeom prst="rect">
            <a:avLst/>
          </a:prstGeom>
        </p:spPr>
      </p:pic>
    </p:spTree>
    <p:extLst>
      <p:ext uri="{BB962C8B-B14F-4D97-AF65-F5344CB8AC3E}">
        <p14:creationId xmlns:p14="http://schemas.microsoft.com/office/powerpoint/2010/main" val="100215857"/>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914400" rtl="0" eaLnBrk="1" latinLnBrk="0" hangingPunct="1">
        <a:lnSpc>
          <a:spcPct val="90000"/>
        </a:lnSpc>
        <a:spcBef>
          <a:spcPct val="0"/>
        </a:spcBef>
        <a:buNone/>
        <a:defRPr sz="2800" b="0" i="0" kern="1200" baseline="0">
          <a:solidFill>
            <a:srgbClr val="025388"/>
          </a:solidFill>
          <a:latin typeface="Montserrat Medium" pitchFamily="2" charset="77"/>
          <a:ea typeface="+mj-ea"/>
          <a:cs typeface="+mj-cs"/>
        </a:defRPr>
      </a:lvl1pPr>
    </p:titleStyle>
    <p:bodyStyle>
      <a:lvl1pPr marL="0" indent="0" algn="ctr" defTabSz="914400" rtl="0" eaLnBrk="1" latinLnBrk="0" hangingPunct="1">
        <a:lnSpc>
          <a:spcPct val="90000"/>
        </a:lnSpc>
        <a:spcBef>
          <a:spcPts val="1000"/>
        </a:spcBef>
        <a:buClr>
          <a:srgbClr val="F2F2F2"/>
        </a:buClr>
        <a:buFontTx/>
        <a:buNone/>
        <a:defRPr sz="2800" kern="1200" baseline="0">
          <a:solidFill>
            <a:srgbClr val="F2F2F2"/>
          </a:solidFill>
          <a:latin typeface="Montserrat" pitchFamily="2" charset="77"/>
          <a:ea typeface="+mn-ea"/>
          <a:cs typeface="+mn-cs"/>
        </a:defRPr>
      </a:lvl1pPr>
      <a:lvl2pPr marL="457200" indent="0" algn="l" defTabSz="914400" rtl="0" eaLnBrk="1" latinLnBrk="0" hangingPunct="1">
        <a:lnSpc>
          <a:spcPct val="90000"/>
        </a:lnSpc>
        <a:spcBef>
          <a:spcPts val="500"/>
        </a:spcBef>
        <a:buClr>
          <a:srgbClr val="F2F2F2"/>
        </a:buClr>
        <a:buFontTx/>
        <a:buNone/>
        <a:defRPr sz="1800" kern="1200" baseline="0">
          <a:solidFill>
            <a:srgbClr val="F2F2F2"/>
          </a:solidFill>
          <a:latin typeface="+mn-lt"/>
          <a:ea typeface="+mn-ea"/>
          <a:cs typeface="+mn-cs"/>
        </a:defRPr>
      </a:lvl2pPr>
      <a:lvl3pPr marL="914400" indent="0" algn="l" defTabSz="914400" rtl="0" eaLnBrk="1" latinLnBrk="0" hangingPunct="1">
        <a:lnSpc>
          <a:spcPct val="90000"/>
        </a:lnSpc>
        <a:spcBef>
          <a:spcPts val="500"/>
        </a:spcBef>
        <a:buClr>
          <a:srgbClr val="F2F2F2"/>
        </a:buClr>
        <a:buFontTx/>
        <a:buNone/>
        <a:defRPr sz="1600" kern="1200" baseline="0">
          <a:solidFill>
            <a:srgbClr val="F2F2F2"/>
          </a:solidFill>
          <a:latin typeface="+mn-lt"/>
          <a:ea typeface="+mn-ea"/>
          <a:cs typeface="+mn-cs"/>
        </a:defRPr>
      </a:lvl3pPr>
      <a:lvl4pPr marL="16002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4pPr>
      <a:lvl5pPr marL="2057400" indent="-228600" algn="l" defTabSz="914400" rtl="0" eaLnBrk="1" latinLnBrk="0" hangingPunct="1">
        <a:lnSpc>
          <a:spcPct val="90000"/>
        </a:lnSpc>
        <a:spcBef>
          <a:spcPts val="500"/>
        </a:spcBef>
        <a:buClr>
          <a:srgbClr val="F2F2F2"/>
        </a:buClr>
        <a:buFont typeface="Courier New" panose="02070309020205020404" pitchFamily="49" charset="0"/>
        <a:buChar char="o"/>
        <a:defRPr sz="2000" kern="1200" baseline="0">
          <a:solidFill>
            <a:srgbClr val="F2F2F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AFBA"/>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0D5CBD5-8D10-ED27-C1D0-30E42F1937BD}"/>
              </a:ext>
            </a:extLst>
          </p:cNvPr>
          <p:cNvPicPr>
            <a:picLocks noChangeAspect="1"/>
          </p:cNvPicPr>
          <p:nvPr userDrawn="1"/>
        </p:nvPicPr>
        <p:blipFill>
          <a:blip r:embed="rId3"/>
          <a:stretch>
            <a:fillRect/>
          </a:stretch>
        </p:blipFill>
        <p:spPr>
          <a:xfrm>
            <a:off x="0" y="0"/>
            <a:ext cx="3687288" cy="6858000"/>
          </a:xfrm>
          <a:prstGeom prst="rect">
            <a:avLst/>
          </a:prstGeom>
        </p:spPr>
      </p:pic>
      <p:pic>
        <p:nvPicPr>
          <p:cNvPr id="13" name="Picture 12">
            <a:extLst>
              <a:ext uri="{FF2B5EF4-FFF2-40B4-BE49-F238E27FC236}">
                <a16:creationId xmlns:a16="http://schemas.microsoft.com/office/drawing/2014/main" id="{4F6858A0-DF02-54B0-E282-98C8DD016C55}"/>
              </a:ext>
            </a:extLst>
          </p:cNvPr>
          <p:cNvPicPr>
            <a:picLocks noChangeAspect="1"/>
          </p:cNvPicPr>
          <p:nvPr userDrawn="1"/>
        </p:nvPicPr>
        <p:blipFill>
          <a:blip r:embed="rId4"/>
          <a:srcRect/>
          <a:stretch/>
        </p:blipFill>
        <p:spPr>
          <a:xfrm>
            <a:off x="262119" y="2662700"/>
            <a:ext cx="3349182" cy="1796771"/>
          </a:xfrm>
          <a:prstGeom prst="rect">
            <a:avLst/>
          </a:prstGeom>
        </p:spPr>
      </p:pic>
      <p:sp>
        <p:nvSpPr>
          <p:cNvPr id="15" name="Title Placeholder 14">
            <a:extLst>
              <a:ext uri="{FF2B5EF4-FFF2-40B4-BE49-F238E27FC236}">
                <a16:creationId xmlns:a16="http://schemas.microsoft.com/office/drawing/2014/main" id="{2F6159D2-0D1A-9D55-A247-864A86DD882D}"/>
              </a:ext>
            </a:extLst>
          </p:cNvPr>
          <p:cNvSpPr>
            <a:spLocks noGrp="1"/>
          </p:cNvSpPr>
          <p:nvPr>
            <p:ph type="title"/>
          </p:nvPr>
        </p:nvSpPr>
        <p:spPr>
          <a:xfrm>
            <a:off x="7361500" y="2766218"/>
            <a:ext cx="4444677" cy="1325563"/>
          </a:xfrm>
          <a:prstGeom prst="rect">
            <a:avLst/>
          </a:prstGeom>
        </p:spPr>
        <p:txBody>
          <a:bodyPr vert="horz" lIns="91440" tIns="45720" rIns="91440" bIns="45720" rtlCol="0" anchor="ctr">
            <a:normAutofit/>
          </a:bodyPr>
          <a:lstStyle/>
          <a:p>
            <a:r>
              <a:rPr lang="en-US" dirty="0"/>
              <a:t>Click to edit this master title</a:t>
            </a:r>
          </a:p>
        </p:txBody>
      </p:sp>
      <p:sp>
        <p:nvSpPr>
          <p:cNvPr id="23" name="Footer Placeholder 10">
            <a:extLst>
              <a:ext uri="{FF2B5EF4-FFF2-40B4-BE49-F238E27FC236}">
                <a16:creationId xmlns:a16="http://schemas.microsoft.com/office/drawing/2014/main" id="{CF503721-A1E1-604F-FE85-763606D68D5A}"/>
              </a:ext>
            </a:extLst>
          </p:cNvPr>
          <p:cNvSpPr>
            <a:spLocks noGrp="1"/>
          </p:cNvSpPr>
          <p:nvPr>
            <p:ph type="ftr" sz="quarter" idx="3"/>
          </p:nvPr>
        </p:nvSpPr>
        <p:spPr>
          <a:xfrm>
            <a:off x="8929104" y="6358603"/>
            <a:ext cx="2877073" cy="255296"/>
          </a:xfrm>
          <a:prstGeom prst="rect">
            <a:avLst/>
          </a:prstGeom>
          <a:blipFill dpi="0" rotWithShape="1">
            <a:blip r:embed="rId5"/>
            <a:srcRect/>
            <a:tile tx="0" ty="0" sx="25000" sy="25000" flip="none" algn="ctr"/>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54281876"/>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Tx/>
        <a:buNone/>
        <a:defRPr sz="1600" kern="1200" baseline="0">
          <a:solidFill>
            <a:schemeClr val="bg1"/>
          </a:solidFill>
          <a:latin typeface="Graphik Regular"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88A2A293-ED61-1E8F-A14F-260259CFA001}"/>
              </a:ext>
            </a:extLst>
          </p:cNvPr>
          <p:cNvPicPr>
            <a:picLocks noChangeAspect="1"/>
          </p:cNvPicPr>
          <p:nvPr userDrawn="1"/>
        </p:nvPicPr>
        <p:blipFill>
          <a:blip r:embed="rId3"/>
          <a:stretch>
            <a:fillRect/>
          </a:stretch>
        </p:blipFill>
        <p:spPr>
          <a:xfrm>
            <a:off x="0" y="0"/>
            <a:ext cx="12197954" cy="6858000"/>
          </a:xfrm>
          <a:prstGeom prst="rect">
            <a:avLst/>
          </a:prstGeom>
        </p:spPr>
      </p:pic>
      <p:pic>
        <p:nvPicPr>
          <p:cNvPr id="11" name="Picture 10">
            <a:extLst>
              <a:ext uri="{FF2B5EF4-FFF2-40B4-BE49-F238E27FC236}">
                <a16:creationId xmlns:a16="http://schemas.microsoft.com/office/drawing/2014/main" id="{B2D53855-8074-3B5C-CD81-443BF8E426C4}"/>
              </a:ext>
            </a:extLst>
          </p:cNvPr>
          <p:cNvPicPr>
            <a:picLocks noChangeAspect="1"/>
          </p:cNvPicPr>
          <p:nvPr userDrawn="1"/>
        </p:nvPicPr>
        <p:blipFill>
          <a:blip r:embed="rId4"/>
          <a:srcRect/>
          <a:stretch/>
        </p:blipFill>
        <p:spPr>
          <a:xfrm>
            <a:off x="262119" y="2662700"/>
            <a:ext cx="3349182" cy="1796771"/>
          </a:xfrm>
          <a:prstGeom prst="rect">
            <a:avLst/>
          </a:prstGeom>
        </p:spPr>
      </p:pic>
      <p:sp>
        <p:nvSpPr>
          <p:cNvPr id="14" name="Title Placeholder 13">
            <a:extLst>
              <a:ext uri="{FF2B5EF4-FFF2-40B4-BE49-F238E27FC236}">
                <a16:creationId xmlns:a16="http://schemas.microsoft.com/office/drawing/2014/main" id="{2ECA4E99-C179-F0CB-C3E8-46A4A34BF698}"/>
              </a:ext>
            </a:extLst>
          </p:cNvPr>
          <p:cNvSpPr>
            <a:spLocks noGrp="1"/>
          </p:cNvSpPr>
          <p:nvPr>
            <p:ph type="title"/>
          </p:nvPr>
        </p:nvSpPr>
        <p:spPr>
          <a:xfrm>
            <a:off x="3949408" y="3036887"/>
            <a:ext cx="2659940" cy="898358"/>
          </a:xfrm>
          <a:prstGeom prst="rect">
            <a:avLst/>
          </a:prstGeom>
        </p:spPr>
        <p:txBody>
          <a:bodyPr vert="horz" lIns="91440" tIns="45720" rIns="91440" bIns="45720" rtlCol="0" anchor="ctr">
            <a:normAutofit/>
          </a:bodyPr>
          <a:lstStyle/>
          <a:p>
            <a:r>
              <a:rPr lang="en-US" dirty="0"/>
              <a:t>Click to edit Master title</a:t>
            </a:r>
          </a:p>
        </p:txBody>
      </p:sp>
      <p:sp>
        <p:nvSpPr>
          <p:cNvPr id="19" name="Footer Placeholder 10">
            <a:extLst>
              <a:ext uri="{FF2B5EF4-FFF2-40B4-BE49-F238E27FC236}">
                <a16:creationId xmlns:a16="http://schemas.microsoft.com/office/drawing/2014/main" id="{33FF9241-ED00-1A03-AF85-C544D9D0EA56}"/>
              </a:ext>
            </a:extLst>
          </p:cNvPr>
          <p:cNvSpPr>
            <a:spLocks noGrp="1"/>
          </p:cNvSpPr>
          <p:nvPr>
            <p:ph type="ftr" sz="quarter" idx="3"/>
          </p:nvPr>
        </p:nvSpPr>
        <p:spPr>
          <a:xfrm>
            <a:off x="8929104" y="6358603"/>
            <a:ext cx="2877073" cy="255296"/>
          </a:xfrm>
          <a:prstGeom prst="rect">
            <a:avLst/>
          </a:prstGeom>
          <a:blipFill dpi="0" rotWithShape="1">
            <a:blip r:embed="rId5"/>
            <a:srcRect/>
            <a:tile tx="0" ty="0" sx="25000" sy="25000" flip="none" algn="ctr"/>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47960719"/>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90000"/>
        </a:lnSpc>
        <a:spcBef>
          <a:spcPct val="0"/>
        </a:spcBef>
        <a:buNone/>
        <a:defRPr sz="2800" kern="1200" baseline="0">
          <a:solidFill>
            <a:schemeClr val="bg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66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39591"/>
      </p:ext>
    </p:extLst>
  </p:cSld>
  <p:clrMap bg1="lt1" tx1="dk1" bg2="lt2" tx2="dk2" accent1="accent1" accent2="accent2" accent3="accent3" accent4="accent4" accent5="accent5" accent6="accent6" hlink="hlink" folHlink="folHlink"/>
  <p:sldLayoutIdLst>
    <p:sldLayoutId id="2147483666" r:id="rId1"/>
    <p:sldLayoutId id="2147483670" r:id="rId2"/>
    <p:sldLayoutId id="2147483671" r:id="rId3"/>
    <p:sldLayoutId id="2147483672" r:id="rId4"/>
    <p:sldLayoutId id="2147483682" r:id="rId5"/>
    <p:sldLayoutId id="2147483667" r:id="rId6"/>
    <p:sldLayoutId id="2147483668" r:id="rId7"/>
    <p:sldLayoutId id="2147483669" r:id="rId8"/>
    <p:sldLayoutId id="2147483673" r:id="rId9"/>
  </p:sldLayoutIdLst>
  <p:hf sldNum="0" hdr="0" ftr="0" dt="0"/>
  <p:txStyles>
    <p:titleStyle>
      <a:lvl1pPr algn="l" defTabSz="914400" rtl="0" eaLnBrk="1" latinLnBrk="0" hangingPunct="1">
        <a:lnSpc>
          <a:spcPct val="90000"/>
        </a:lnSpc>
        <a:spcBef>
          <a:spcPct val="0"/>
        </a:spcBef>
        <a:buNone/>
        <a:defRPr lang="en-US" sz="2800" kern="1200" baseline="0" dirty="0" smtClean="0">
          <a:solidFill>
            <a:schemeClr val="bg1"/>
          </a:solidFill>
          <a:latin typeface="Montserrat Medium" pitchFamily="2" charset="77"/>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bg1"/>
          </a:solidFill>
          <a:latin typeface="Graphik Medium" panose="020B0503030202060203" pitchFamily="34" charset="77"/>
          <a:ea typeface="+mn-ea"/>
          <a:cs typeface="+mn-cs"/>
        </a:defRPr>
      </a:lvl1pPr>
      <a:lvl2pPr marL="457200" indent="0" algn="l" defTabSz="914400" rtl="0" eaLnBrk="1" latinLnBrk="0" hangingPunct="1">
        <a:lnSpc>
          <a:spcPct val="90000"/>
        </a:lnSpc>
        <a:spcBef>
          <a:spcPts val="500"/>
        </a:spcBef>
        <a:buFontTx/>
        <a:buNone/>
        <a:defRPr sz="15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27AFBA"/>
            </a:gs>
            <a:gs pos="35000">
              <a:srgbClr val="3792CD">
                <a:lumMod val="92000"/>
              </a:srgbClr>
            </a:gs>
            <a:gs pos="75000">
              <a:srgbClr val="025388"/>
            </a:gs>
          </a:gsLst>
          <a:lin ang="810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0096E2-161E-6FBB-9F5B-48D9B6C10816}"/>
              </a:ext>
            </a:extLst>
          </p:cNvPr>
          <p:cNvPicPr>
            <a:picLocks noChangeAspect="1"/>
          </p:cNvPicPr>
          <p:nvPr userDrawn="1"/>
        </p:nvPicPr>
        <p:blipFill>
          <a:blip r:embed="rId3"/>
          <a:srcRect/>
          <a:stretch/>
        </p:blipFill>
        <p:spPr>
          <a:xfrm>
            <a:off x="8940260" y="6186266"/>
            <a:ext cx="2873486" cy="299728"/>
          </a:xfrm>
          <a:prstGeom prst="rect">
            <a:avLst/>
          </a:prstGeom>
        </p:spPr>
      </p:pic>
      <p:sp>
        <p:nvSpPr>
          <p:cNvPr id="17" name="TextBox 16">
            <a:extLst>
              <a:ext uri="{FF2B5EF4-FFF2-40B4-BE49-F238E27FC236}">
                <a16:creationId xmlns:a16="http://schemas.microsoft.com/office/drawing/2014/main" id="{239D08CF-2721-6015-FFCE-5B56ED5A84EA}"/>
              </a:ext>
            </a:extLst>
          </p:cNvPr>
          <p:cNvSpPr txBox="1"/>
          <p:nvPr userDrawn="1"/>
        </p:nvSpPr>
        <p:spPr>
          <a:xfrm>
            <a:off x="465222" y="5750568"/>
            <a:ext cx="6625389" cy="323165"/>
          </a:xfrm>
          <a:prstGeom prst="rect">
            <a:avLst/>
          </a:prstGeom>
          <a:noFill/>
        </p:spPr>
        <p:txBody>
          <a:bodyPr wrap="square" rtlCol="0">
            <a:spAutoFit/>
          </a:bodyPr>
          <a:lstStyle/>
          <a:p>
            <a:r>
              <a:rPr lang="en-US" sz="1500" b="0" i="0" u="none" strike="noStrike" baseline="0" dirty="0">
                <a:solidFill>
                  <a:srgbClr val="FFFFFF"/>
                </a:solidFill>
                <a:effectLst/>
                <a:latin typeface="Montserrat Medium" pitchFamily="2" charset="77"/>
              </a:rPr>
              <a:t>Connect with us #</a:t>
            </a:r>
            <a:r>
              <a:rPr lang="en-US" sz="1500" b="0" i="0" u="none" strike="noStrike" spc="100" baseline="0" dirty="0" err="1">
                <a:solidFill>
                  <a:srgbClr val="FFFFFF"/>
                </a:solidFill>
                <a:effectLst/>
                <a:latin typeface="Montserrat Medium" pitchFamily="2" charset="77"/>
              </a:rPr>
              <a:t>southerncrossuniversity</a:t>
            </a:r>
            <a:endParaRPr lang="en-US" sz="1500" spc="100" baseline="0" dirty="0">
              <a:latin typeface="Montserrat Medium" pitchFamily="2" charset="77"/>
            </a:endParaRPr>
          </a:p>
        </p:txBody>
      </p:sp>
      <p:pic>
        <p:nvPicPr>
          <p:cNvPr id="19" name="Picture 18">
            <a:extLst>
              <a:ext uri="{FF2B5EF4-FFF2-40B4-BE49-F238E27FC236}">
                <a16:creationId xmlns:a16="http://schemas.microsoft.com/office/drawing/2014/main" id="{5D3D6F1E-A471-C984-563F-92F48B60B037}"/>
              </a:ext>
            </a:extLst>
          </p:cNvPr>
          <p:cNvPicPr>
            <a:picLocks noChangeAspect="1"/>
          </p:cNvPicPr>
          <p:nvPr userDrawn="1"/>
        </p:nvPicPr>
        <p:blipFill>
          <a:blip r:embed="rId4"/>
          <a:srcRect/>
          <a:stretch/>
        </p:blipFill>
        <p:spPr>
          <a:xfrm>
            <a:off x="584367" y="6217394"/>
            <a:ext cx="1899819" cy="182428"/>
          </a:xfrm>
          <a:prstGeom prst="rect">
            <a:avLst/>
          </a:prstGeom>
        </p:spPr>
      </p:pic>
      <p:sp>
        <p:nvSpPr>
          <p:cNvPr id="21" name="Text Placeholder 20">
            <a:extLst>
              <a:ext uri="{FF2B5EF4-FFF2-40B4-BE49-F238E27FC236}">
                <a16:creationId xmlns:a16="http://schemas.microsoft.com/office/drawing/2014/main" id="{A14139A5-6AD0-361C-4DC2-3992781F1B8E}"/>
              </a:ext>
            </a:extLst>
          </p:cNvPr>
          <p:cNvSpPr>
            <a:spLocks noGrp="1"/>
          </p:cNvSpPr>
          <p:nvPr>
            <p:ph type="body" idx="1"/>
          </p:nvPr>
        </p:nvSpPr>
        <p:spPr>
          <a:xfrm>
            <a:off x="584367" y="2089248"/>
            <a:ext cx="10515600" cy="2256557"/>
          </a:xfrm>
          <a:prstGeom prst="rect">
            <a:avLst/>
          </a:prstGeom>
        </p:spPr>
        <p:txBody>
          <a:bodyPr vert="horz" lIns="0" tIns="36000" rIns="180000" bIns="0" rtlCol="0">
            <a:normAutofit/>
          </a:bodyPr>
          <a:lstStyle/>
          <a:p>
            <a:pPr lvl="0"/>
            <a:r>
              <a:rPr lang="en-US" dirty="0"/>
              <a:t>Click to edit Master text styles</a:t>
            </a:r>
          </a:p>
          <a:p>
            <a:pPr lvl="1"/>
            <a:r>
              <a:rPr lang="en-US" dirty="0"/>
              <a:t>Second level</a:t>
            </a:r>
          </a:p>
        </p:txBody>
      </p:sp>
      <p:pic>
        <p:nvPicPr>
          <p:cNvPr id="2" name="Picture 1" descr="Logo&#10;&#10;Description automatically generated">
            <a:extLst>
              <a:ext uri="{FF2B5EF4-FFF2-40B4-BE49-F238E27FC236}">
                <a16:creationId xmlns:a16="http://schemas.microsoft.com/office/drawing/2014/main" id="{4D14653D-0499-5B05-B4E0-FAA27CF2941C}"/>
              </a:ext>
            </a:extLst>
          </p:cNvPr>
          <p:cNvPicPr>
            <a:picLocks noChangeAspect="1"/>
          </p:cNvPicPr>
          <p:nvPr userDrawn="1"/>
        </p:nvPicPr>
        <p:blipFill>
          <a:blip r:embed="rId5"/>
          <a:stretch>
            <a:fillRect/>
          </a:stretch>
        </p:blipFill>
        <p:spPr>
          <a:xfrm>
            <a:off x="306009" y="129226"/>
            <a:ext cx="1593810" cy="1586598"/>
          </a:xfrm>
          <a:prstGeom prst="rect">
            <a:avLst/>
          </a:prstGeom>
        </p:spPr>
      </p:pic>
      <p:sp>
        <p:nvSpPr>
          <p:cNvPr id="3" name="TextBox 2">
            <a:extLst>
              <a:ext uri="{FF2B5EF4-FFF2-40B4-BE49-F238E27FC236}">
                <a16:creationId xmlns:a16="http://schemas.microsoft.com/office/drawing/2014/main" id="{EB9ACBE1-C3A9-F99C-91E5-A5CDBF82C1E9}"/>
              </a:ext>
            </a:extLst>
          </p:cNvPr>
          <p:cNvSpPr txBox="1"/>
          <p:nvPr userDrawn="1"/>
        </p:nvSpPr>
        <p:spPr>
          <a:xfrm>
            <a:off x="465222" y="4345805"/>
            <a:ext cx="7138736" cy="1381147"/>
          </a:xfrm>
          <a:prstGeom prst="rect">
            <a:avLst/>
          </a:prstGeom>
          <a:noFill/>
        </p:spPr>
        <p:txBody>
          <a:bodyPr wrap="square" numCol="3" spcCol="270000" rtlCol="0">
            <a:spAutoFit/>
          </a:bodyPr>
          <a:lstStyle/>
          <a:p>
            <a:pPr marL="0">
              <a:lnSpc>
                <a:spcPct val="125000"/>
              </a:lnSpc>
              <a:spcBef>
                <a:spcPts val="0"/>
              </a:spcBef>
            </a:pPr>
            <a:r>
              <a:rPr lang="en-US" sz="1400" baseline="0" dirty="0">
                <a:solidFill>
                  <a:schemeClr val="bg1"/>
                </a:solidFill>
                <a:latin typeface="Montserrat Medium" pitchFamily="2" charset="77"/>
              </a:rPr>
              <a:t>Gold Coast</a:t>
            </a:r>
          </a:p>
          <a:p>
            <a:pPr marL="0">
              <a:lnSpc>
                <a:spcPct val="125000"/>
              </a:lnSpc>
              <a:spcBef>
                <a:spcPts val="0"/>
              </a:spcBef>
            </a:pPr>
            <a:r>
              <a:rPr lang="en-US" sz="1100" b="0" i="0" u="none" strike="noStrike" dirty="0">
                <a:solidFill>
                  <a:srgbClr val="F2F2F2"/>
                </a:solidFill>
                <a:effectLst/>
                <a:latin typeface="Graphik Regular" panose="020B0503030202060203" pitchFamily="34" charset="77"/>
              </a:rPr>
              <a:t>Southern Cross Drive</a:t>
            </a:r>
            <a:br>
              <a:rPr lang="en-US" sz="1100" dirty="0">
                <a:solidFill>
                  <a:srgbClr val="F2F2F2"/>
                </a:solidFill>
                <a:latin typeface="Graphik Regular" panose="020B0503030202060203" pitchFamily="34" charset="77"/>
              </a:rPr>
            </a:br>
            <a:r>
              <a:rPr lang="en-US" sz="1100" b="0" i="0" u="none" strike="noStrike" dirty="0">
                <a:solidFill>
                  <a:srgbClr val="F2F2F2"/>
                </a:solidFill>
                <a:effectLst/>
                <a:latin typeface="Graphik Regular" panose="020B0503030202060203" pitchFamily="34" charset="77"/>
              </a:rPr>
              <a:t>Bilinga </a:t>
            </a:r>
            <a:br>
              <a:rPr lang="en-US" sz="1100" b="0" i="0" u="none" strike="noStrike" dirty="0">
                <a:solidFill>
                  <a:srgbClr val="F2F2F2"/>
                </a:solidFill>
                <a:effectLst/>
                <a:latin typeface="Graphik Regular" panose="020B0503030202060203" pitchFamily="34" charset="77"/>
              </a:rPr>
            </a:br>
            <a:r>
              <a:rPr lang="en-US" sz="1100" b="0" i="0" u="none" strike="noStrike" dirty="0">
                <a:solidFill>
                  <a:srgbClr val="F2F2F2"/>
                </a:solidFill>
                <a:effectLst/>
                <a:latin typeface="Graphik Regular" panose="020B0503030202060203" pitchFamily="34" charset="77"/>
              </a:rPr>
              <a:t>QLD 4225</a:t>
            </a:r>
            <a:endParaRPr lang="en-US" sz="1100" baseline="0" dirty="0">
              <a:solidFill>
                <a:srgbClr val="F2F2F2"/>
              </a:solidFill>
              <a:latin typeface="Montserrat Medium" pitchFamily="2" charset="77"/>
            </a:endParaRPr>
          </a:p>
          <a:p>
            <a:pPr>
              <a:lnSpc>
                <a:spcPct val="125000"/>
              </a:lnSpc>
              <a:spcBef>
                <a:spcPts val="0"/>
              </a:spcBef>
            </a:pPr>
            <a:endParaRPr lang="en-US" sz="2000" baseline="0" dirty="0">
              <a:solidFill>
                <a:schemeClr val="bg1"/>
              </a:solidFill>
              <a:latin typeface="Montserrat Medium" pitchFamily="2" charset="77"/>
            </a:endParaRPr>
          </a:p>
          <a:p>
            <a:pPr>
              <a:lnSpc>
                <a:spcPct val="125000"/>
              </a:lnSpc>
              <a:spcBef>
                <a:spcPts val="0"/>
              </a:spcBef>
            </a:pPr>
            <a:r>
              <a:rPr lang="en-US" sz="1400" baseline="0" dirty="0">
                <a:solidFill>
                  <a:schemeClr val="bg1"/>
                </a:solidFill>
                <a:latin typeface="Montserrat Medium" pitchFamily="2" charset="77"/>
              </a:rPr>
              <a:t>Lismore</a:t>
            </a: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dirty="0">
                <a:solidFill>
                  <a:srgbClr val="F2F2F2"/>
                </a:solidFill>
                <a:effectLst/>
                <a:latin typeface="Graphik Web" panose="020B0503030202060203" pitchFamily="34" charset="77"/>
              </a:rPr>
              <a:t>Military Road</a:t>
            </a:r>
            <a:br>
              <a:rPr lang="en-US" sz="1100" dirty="0">
                <a:solidFill>
                  <a:srgbClr val="F2F2F2"/>
                </a:solidFill>
              </a:rPr>
            </a:br>
            <a:r>
              <a:rPr lang="en-US" sz="1100" b="0" i="0" u="none" strike="noStrike" dirty="0">
                <a:solidFill>
                  <a:srgbClr val="F2F2F2"/>
                </a:solidFill>
                <a:effectLst/>
                <a:latin typeface="Graphik Web" panose="020B0503030202060203" pitchFamily="34" charset="77"/>
              </a:rPr>
              <a:t>East Lismore </a:t>
            </a:r>
            <a:br>
              <a:rPr lang="en-US" sz="1100" b="0" i="0" u="none" strike="noStrike" dirty="0">
                <a:solidFill>
                  <a:srgbClr val="F2F2F2"/>
                </a:solidFill>
                <a:effectLst/>
                <a:latin typeface="Graphik Web" panose="020B0503030202060203" pitchFamily="34" charset="77"/>
              </a:rPr>
            </a:br>
            <a:r>
              <a:rPr lang="en-US" sz="1100" b="0" i="0" u="none" strike="noStrike" dirty="0">
                <a:solidFill>
                  <a:srgbClr val="F2F2F2"/>
                </a:solidFill>
                <a:effectLst/>
                <a:latin typeface="Graphik Web" panose="020B0503030202060203" pitchFamily="34" charset="77"/>
              </a:rPr>
              <a:t>NSW 2480</a:t>
            </a:r>
            <a:endParaRPr lang="en-US" sz="1100" b="0" i="0" u="none" strike="noStrike" baseline="0" dirty="0">
              <a:solidFill>
                <a:srgbClr val="F2F2F2"/>
              </a:solidFill>
              <a:effectLst/>
              <a:latin typeface="Graphik Regular" panose="020B0503030202060203" pitchFamily="34"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US" sz="2000" baseline="0" dirty="0">
              <a:solidFill>
                <a:schemeClr val="bg1"/>
              </a:solidFill>
              <a:latin typeface="Montserrat Medium" pitchFamily="2" charset="77"/>
            </a:endParaRPr>
          </a:p>
          <a:p>
            <a:pPr>
              <a:lnSpc>
                <a:spcPct val="125000"/>
              </a:lnSpc>
              <a:spcBef>
                <a:spcPts val="0"/>
              </a:spcBef>
            </a:pPr>
            <a:r>
              <a:rPr lang="en-US" sz="1400" baseline="0" dirty="0">
                <a:solidFill>
                  <a:schemeClr val="bg1"/>
                </a:solidFill>
                <a:latin typeface="Montserrat Medium" pitchFamily="2" charset="77"/>
              </a:rPr>
              <a:t>Coffs </a:t>
            </a:r>
            <a:r>
              <a:rPr lang="en-US" sz="1400" baseline="0" dirty="0" err="1">
                <a:solidFill>
                  <a:schemeClr val="bg1"/>
                </a:solidFill>
                <a:latin typeface="Montserrat Medium" pitchFamily="2" charset="77"/>
              </a:rPr>
              <a:t>Harbour</a:t>
            </a:r>
            <a:endParaRPr lang="en-US" sz="1400" baseline="0" dirty="0">
              <a:solidFill>
                <a:schemeClr val="bg1"/>
              </a:solidFill>
              <a:latin typeface="Montserrat Medium" pitchFamily="2" charset="77"/>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sz="1100" b="0" i="0" u="none" strike="noStrike" baseline="0" dirty="0" err="1">
                <a:solidFill>
                  <a:srgbClr val="F2F2F2"/>
                </a:solidFill>
                <a:effectLst/>
                <a:latin typeface="Graphik Web" panose="020B0503030202060203" pitchFamily="34" charset="77"/>
              </a:rPr>
              <a:t>Hogbin</a:t>
            </a:r>
            <a:r>
              <a:rPr lang="en-US" sz="1100" b="0" i="0" u="none" strike="noStrike" baseline="0" dirty="0">
                <a:solidFill>
                  <a:srgbClr val="F2F2F2"/>
                </a:solidFill>
                <a:effectLst/>
                <a:latin typeface="Graphik Web" panose="020B0503030202060203" pitchFamily="34" charset="77"/>
              </a:rPr>
              <a:t> Drive </a:t>
            </a:r>
            <a:br>
              <a:rPr lang="en-US" sz="1100" baseline="0" dirty="0">
                <a:solidFill>
                  <a:srgbClr val="F2F2F2"/>
                </a:solidFill>
              </a:rPr>
            </a:br>
            <a:r>
              <a:rPr lang="en-US" sz="1100" b="0" i="0" u="none" strike="noStrike" baseline="0" dirty="0">
                <a:solidFill>
                  <a:srgbClr val="F2F2F2"/>
                </a:solidFill>
                <a:effectLst/>
                <a:latin typeface="Graphik Web" panose="020B0503030202060203" pitchFamily="34" charset="77"/>
              </a:rPr>
              <a:t>Coffs </a:t>
            </a:r>
            <a:r>
              <a:rPr lang="en-US" sz="1100" b="0" i="0" u="none" strike="noStrike" baseline="0" dirty="0" err="1">
                <a:solidFill>
                  <a:srgbClr val="F2F2F2"/>
                </a:solidFill>
                <a:effectLst/>
                <a:latin typeface="Graphik Web" panose="020B0503030202060203" pitchFamily="34" charset="77"/>
              </a:rPr>
              <a:t>Harbour</a:t>
            </a:r>
            <a:r>
              <a:rPr lang="en-US" sz="1100" b="0" i="0" u="none" strike="noStrike" baseline="0" dirty="0">
                <a:solidFill>
                  <a:srgbClr val="F2F2F2"/>
                </a:solidFill>
                <a:effectLst/>
                <a:latin typeface="Graphik Web" panose="020B0503030202060203" pitchFamily="34" charset="77"/>
              </a:rPr>
              <a:t> </a:t>
            </a:r>
            <a:br>
              <a:rPr lang="en-US" sz="1100" b="0" i="0" u="none" strike="noStrike" baseline="0" dirty="0">
                <a:solidFill>
                  <a:srgbClr val="F2F2F2"/>
                </a:solidFill>
                <a:effectLst/>
                <a:latin typeface="Graphik Web" panose="020B0503030202060203" pitchFamily="34" charset="77"/>
              </a:rPr>
            </a:br>
            <a:r>
              <a:rPr lang="en-US" sz="1100" b="0" i="0" u="none" strike="noStrike" baseline="0" dirty="0">
                <a:solidFill>
                  <a:srgbClr val="F2F2F2"/>
                </a:solidFill>
                <a:effectLst/>
                <a:latin typeface="Graphik Web" panose="020B0503030202060203" pitchFamily="34" charset="77"/>
              </a:rPr>
              <a:t>NSW 2450</a:t>
            </a:r>
            <a:endParaRPr lang="en-US" sz="1100" baseline="0" dirty="0">
              <a:solidFill>
                <a:srgbClr val="F2F2F2"/>
              </a:solidFill>
              <a:latin typeface="Montserrat Medium" pitchFamily="2" charset="77"/>
            </a:endParaRPr>
          </a:p>
        </p:txBody>
      </p:sp>
      <p:sp>
        <p:nvSpPr>
          <p:cNvPr id="4" name="TextBox 3">
            <a:extLst>
              <a:ext uri="{FF2B5EF4-FFF2-40B4-BE49-F238E27FC236}">
                <a16:creationId xmlns:a16="http://schemas.microsoft.com/office/drawing/2014/main" id="{72EE532C-84B9-1ACB-863A-D16C2ACC88BB}"/>
              </a:ext>
            </a:extLst>
          </p:cNvPr>
          <p:cNvSpPr txBox="1"/>
          <p:nvPr userDrawn="1"/>
        </p:nvSpPr>
        <p:spPr>
          <a:xfrm>
            <a:off x="502930" y="6555227"/>
            <a:ext cx="4631703" cy="215444"/>
          </a:xfrm>
          <a:prstGeom prst="rect">
            <a:avLst/>
          </a:prstGeom>
          <a:noFill/>
        </p:spPr>
        <p:txBody>
          <a:bodyPr wrap="square" rtlCol="0">
            <a:spAutoFit/>
          </a:bodyPr>
          <a:lstStyle/>
          <a:p>
            <a:pPr algn="l">
              <a:lnSpc>
                <a:spcPct val="100000"/>
              </a:lnSpc>
            </a:pPr>
            <a:r>
              <a:rPr lang="en-US" sz="800" b="0" i="0" baseline="0" dirty="0">
                <a:solidFill>
                  <a:schemeClr val="bg1"/>
                </a:solidFill>
                <a:effectLst/>
                <a:latin typeface="+mn-lt"/>
              </a:rPr>
              <a:t>CRICOS Provider: 01241G  |  </a:t>
            </a:r>
            <a:r>
              <a:rPr lang="en-US" sz="800" baseline="0" dirty="0">
                <a:solidFill>
                  <a:schemeClr val="bg1"/>
                </a:solidFill>
                <a:effectLst/>
                <a:latin typeface="+mn-lt"/>
              </a:rPr>
              <a:t>TEQSA Provider Code: PRV12043 Australian University</a:t>
            </a:r>
          </a:p>
        </p:txBody>
      </p:sp>
    </p:spTree>
    <p:extLst>
      <p:ext uri="{BB962C8B-B14F-4D97-AF65-F5344CB8AC3E}">
        <p14:creationId xmlns:p14="http://schemas.microsoft.com/office/powerpoint/2010/main" val="265944639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3600" kern="1200" baseline="0">
          <a:solidFill>
            <a:srgbClr val="F2F2F2"/>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rgbClr val="F2F2F2"/>
          </a:solidFill>
          <a:latin typeface="Graphik Medium"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rgbClr val="F2F2F2"/>
          </a:solidFill>
          <a:latin typeface="Montserrat Medium" pitchFamily="2" charset="77"/>
          <a:ea typeface="+mn-ea"/>
          <a:cs typeface="+mn-cs"/>
        </a:defRPr>
      </a:lvl3pPr>
      <a:lvl4pPr marL="13716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4pPr>
      <a:lvl5pPr marL="18288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14139A5-6AD0-361C-4DC2-3992781F1B8E}"/>
              </a:ext>
            </a:extLst>
          </p:cNvPr>
          <p:cNvSpPr>
            <a:spLocks noGrp="1"/>
          </p:cNvSpPr>
          <p:nvPr>
            <p:ph type="body" idx="1"/>
          </p:nvPr>
        </p:nvSpPr>
        <p:spPr>
          <a:xfrm>
            <a:off x="584367" y="2089248"/>
            <a:ext cx="10515600" cy="2256557"/>
          </a:xfrm>
          <a:prstGeom prst="rect">
            <a:avLst/>
          </a:prstGeom>
        </p:spPr>
        <p:txBody>
          <a:bodyPr vert="horz" lIns="0" tIns="36000" rIns="180000" bIns="0" rtlCol="0">
            <a:normAutofit/>
          </a:bodyPr>
          <a:lstStyle/>
          <a:p>
            <a:pPr lvl="0"/>
            <a:r>
              <a:rPr lang="en-US" dirty="0"/>
              <a:t>Click to edit Master text styles</a:t>
            </a:r>
          </a:p>
          <a:p>
            <a:pPr lvl="1"/>
            <a:r>
              <a:rPr lang="en-US" dirty="0"/>
              <a:t>Second level</a:t>
            </a:r>
          </a:p>
        </p:txBody>
      </p:sp>
      <p:pic>
        <p:nvPicPr>
          <p:cNvPr id="2" name="Picture 1">
            <a:extLst>
              <a:ext uri="{FF2B5EF4-FFF2-40B4-BE49-F238E27FC236}">
                <a16:creationId xmlns:a16="http://schemas.microsoft.com/office/drawing/2014/main" id="{32A87A4B-DF5C-0C33-3389-4F09416F3C74}"/>
              </a:ext>
            </a:extLst>
          </p:cNvPr>
          <p:cNvPicPr>
            <a:picLocks noChangeAspect="1"/>
          </p:cNvPicPr>
          <p:nvPr userDrawn="1"/>
        </p:nvPicPr>
        <p:blipFill>
          <a:blip r:embed="rId3"/>
          <a:srcRect/>
          <a:stretch/>
        </p:blipFill>
        <p:spPr>
          <a:xfrm>
            <a:off x="250252" y="139668"/>
            <a:ext cx="2682520" cy="1439120"/>
          </a:xfrm>
          <a:prstGeom prst="rect">
            <a:avLst/>
          </a:prstGeom>
        </p:spPr>
      </p:pic>
      <p:pic>
        <p:nvPicPr>
          <p:cNvPr id="3" name="Picture 2">
            <a:extLst>
              <a:ext uri="{FF2B5EF4-FFF2-40B4-BE49-F238E27FC236}">
                <a16:creationId xmlns:a16="http://schemas.microsoft.com/office/drawing/2014/main" id="{C512043D-FC6D-DC33-267A-884D01348D87}"/>
              </a:ext>
            </a:extLst>
          </p:cNvPr>
          <p:cNvPicPr>
            <a:picLocks noChangeAspect="1"/>
          </p:cNvPicPr>
          <p:nvPr userDrawn="1"/>
        </p:nvPicPr>
        <p:blipFill>
          <a:blip r:embed="rId4"/>
          <a:srcRect/>
          <a:stretch/>
        </p:blipFill>
        <p:spPr>
          <a:xfrm>
            <a:off x="8940263" y="6186266"/>
            <a:ext cx="2873479" cy="299728"/>
          </a:xfrm>
          <a:prstGeom prst="rect">
            <a:avLst/>
          </a:prstGeom>
        </p:spPr>
      </p:pic>
      <p:sp>
        <p:nvSpPr>
          <p:cNvPr id="4" name="TextBox 3">
            <a:extLst>
              <a:ext uri="{FF2B5EF4-FFF2-40B4-BE49-F238E27FC236}">
                <a16:creationId xmlns:a16="http://schemas.microsoft.com/office/drawing/2014/main" id="{77AC62C4-CEC0-6DF8-A2C5-5A783D6538DC}"/>
              </a:ext>
            </a:extLst>
          </p:cNvPr>
          <p:cNvSpPr txBox="1"/>
          <p:nvPr userDrawn="1"/>
        </p:nvSpPr>
        <p:spPr>
          <a:xfrm>
            <a:off x="465222" y="5750568"/>
            <a:ext cx="6625389" cy="323165"/>
          </a:xfrm>
          <a:prstGeom prst="rect">
            <a:avLst/>
          </a:prstGeom>
          <a:noFill/>
        </p:spPr>
        <p:txBody>
          <a:bodyPr wrap="square" rtlCol="0">
            <a:spAutoFit/>
          </a:bodyPr>
          <a:lstStyle/>
          <a:p>
            <a:r>
              <a:rPr lang="en-US" sz="1500" b="0" i="0" u="none" strike="noStrike" baseline="0" dirty="0">
                <a:solidFill>
                  <a:srgbClr val="025388"/>
                </a:solidFill>
                <a:effectLst/>
                <a:latin typeface="Montserrat Medium" pitchFamily="2" charset="77"/>
              </a:rPr>
              <a:t>Connect with us #</a:t>
            </a:r>
            <a:r>
              <a:rPr lang="en-US" sz="1500" b="0" i="0" u="none" strike="noStrike" spc="100" baseline="0" dirty="0" err="1">
                <a:solidFill>
                  <a:srgbClr val="025388"/>
                </a:solidFill>
                <a:effectLst/>
                <a:latin typeface="Montserrat Medium" pitchFamily="2" charset="77"/>
              </a:rPr>
              <a:t>southerncrossuniversity</a:t>
            </a:r>
            <a:endParaRPr lang="en-US" sz="1500" spc="100" baseline="0" dirty="0">
              <a:solidFill>
                <a:srgbClr val="025388"/>
              </a:solidFill>
              <a:latin typeface="Montserrat Medium" pitchFamily="2" charset="77"/>
            </a:endParaRPr>
          </a:p>
        </p:txBody>
      </p:sp>
      <p:pic>
        <p:nvPicPr>
          <p:cNvPr id="5" name="Picture 4">
            <a:extLst>
              <a:ext uri="{FF2B5EF4-FFF2-40B4-BE49-F238E27FC236}">
                <a16:creationId xmlns:a16="http://schemas.microsoft.com/office/drawing/2014/main" id="{46FC773B-C88C-2877-4DF2-749F9D64B7E0}"/>
              </a:ext>
            </a:extLst>
          </p:cNvPr>
          <p:cNvPicPr>
            <a:picLocks noChangeAspect="1"/>
          </p:cNvPicPr>
          <p:nvPr userDrawn="1"/>
        </p:nvPicPr>
        <p:blipFill>
          <a:blip r:embed="rId5"/>
          <a:srcRect/>
          <a:stretch/>
        </p:blipFill>
        <p:spPr>
          <a:xfrm>
            <a:off x="584368" y="6217394"/>
            <a:ext cx="1899816" cy="182428"/>
          </a:xfrm>
          <a:prstGeom prst="rect">
            <a:avLst/>
          </a:prstGeom>
        </p:spPr>
      </p:pic>
      <p:sp>
        <p:nvSpPr>
          <p:cNvPr id="6" name="TextBox 5">
            <a:extLst>
              <a:ext uri="{FF2B5EF4-FFF2-40B4-BE49-F238E27FC236}">
                <a16:creationId xmlns:a16="http://schemas.microsoft.com/office/drawing/2014/main" id="{87921FDA-D99F-EE1B-B80A-EDEF231CAEEA}"/>
              </a:ext>
            </a:extLst>
          </p:cNvPr>
          <p:cNvSpPr txBox="1"/>
          <p:nvPr userDrawn="1"/>
        </p:nvSpPr>
        <p:spPr>
          <a:xfrm>
            <a:off x="502930" y="6555227"/>
            <a:ext cx="4631703" cy="215444"/>
          </a:xfrm>
          <a:prstGeom prst="rect">
            <a:avLst/>
          </a:prstGeom>
          <a:noFill/>
        </p:spPr>
        <p:txBody>
          <a:bodyPr wrap="square" rtlCol="0">
            <a:spAutoFit/>
          </a:bodyPr>
          <a:lstStyle/>
          <a:p>
            <a:pPr algn="l">
              <a:lnSpc>
                <a:spcPct val="100000"/>
              </a:lnSpc>
            </a:pPr>
            <a:r>
              <a:rPr lang="en-US" sz="800" b="0" i="0" baseline="0" dirty="0">
                <a:solidFill>
                  <a:srgbClr val="2F2F2F"/>
                </a:solidFill>
                <a:effectLst/>
                <a:latin typeface="+mn-lt"/>
              </a:rPr>
              <a:t>CRICOS Provider: 01241G  |  </a:t>
            </a:r>
            <a:r>
              <a:rPr lang="en-US" sz="800" baseline="0" dirty="0">
                <a:solidFill>
                  <a:srgbClr val="2F2F2F"/>
                </a:solidFill>
                <a:effectLst/>
                <a:latin typeface="+mn-lt"/>
              </a:rPr>
              <a:t>TEQSA Provider Code: PRV12043 Australian University</a:t>
            </a:r>
          </a:p>
        </p:txBody>
      </p:sp>
    </p:spTree>
    <p:extLst>
      <p:ext uri="{BB962C8B-B14F-4D97-AF65-F5344CB8AC3E}">
        <p14:creationId xmlns:p14="http://schemas.microsoft.com/office/powerpoint/2010/main" val="273281339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3600" kern="1200" baseline="0">
          <a:solidFill>
            <a:srgbClr val="025388"/>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2000" kern="1200" baseline="0">
          <a:solidFill>
            <a:srgbClr val="2F2F2F"/>
          </a:solidFill>
          <a:latin typeface="Graphik Medium"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2000" kern="1200" baseline="0">
          <a:solidFill>
            <a:srgbClr val="F2F2F2"/>
          </a:solidFill>
          <a:latin typeface="Montserrat Medium" pitchFamily="2" charset="77"/>
          <a:ea typeface="+mn-ea"/>
          <a:cs typeface="+mn-cs"/>
        </a:defRPr>
      </a:lvl3pPr>
      <a:lvl4pPr marL="13716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4pPr>
      <a:lvl5pPr marL="1828800" indent="0" algn="l" defTabSz="914400" rtl="0" eaLnBrk="1" latinLnBrk="0" hangingPunct="1">
        <a:lnSpc>
          <a:spcPct val="90000"/>
        </a:lnSpc>
        <a:spcBef>
          <a:spcPts val="500"/>
        </a:spcBef>
        <a:buFontTx/>
        <a:buNone/>
        <a:defRPr sz="1800" kern="1200" baseline="0">
          <a:solidFill>
            <a:srgbClr val="F2F2F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mjones3/Downloads/temperature_precipitation_plot.html"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ai.invideo.io/workspace/36e52903-0e3e-41e6-9c8c-464c66c2c096/hom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opilot.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video" Target="https://www.youtube.com/embed/dhxrHvgXpSM?start=34&amp;feature=oembed" TargetMode="Externa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t9gmyvf7JYo?start=126&amp;feature=oembed"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4riQeE8KGzI?start=16&amp;feature=oembed"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1F5155-5F6C-C1A0-111C-CAC4875D3236}"/>
              </a:ext>
            </a:extLst>
          </p:cNvPr>
          <p:cNvSpPr>
            <a:spLocks noGrp="1"/>
          </p:cNvSpPr>
          <p:nvPr>
            <p:ph type="title"/>
          </p:nvPr>
        </p:nvSpPr>
        <p:spPr/>
        <p:txBody>
          <a:bodyPr>
            <a:normAutofit fontScale="90000"/>
          </a:bodyPr>
          <a:lstStyle/>
          <a:p>
            <a:r>
              <a:rPr lang="en-US" dirty="0"/>
              <a:t>Introduction to Generative AI</a:t>
            </a:r>
          </a:p>
        </p:txBody>
      </p:sp>
      <p:sp>
        <p:nvSpPr>
          <p:cNvPr id="6" name="Text Placeholder 5">
            <a:extLst>
              <a:ext uri="{FF2B5EF4-FFF2-40B4-BE49-F238E27FC236}">
                <a16:creationId xmlns:a16="http://schemas.microsoft.com/office/drawing/2014/main" id="{0CE70330-A4E3-BA3D-2E83-0AE011B26578}"/>
              </a:ext>
            </a:extLst>
          </p:cNvPr>
          <p:cNvSpPr>
            <a:spLocks noGrp="1"/>
          </p:cNvSpPr>
          <p:nvPr>
            <p:ph type="body" sz="quarter" idx="11"/>
          </p:nvPr>
        </p:nvSpPr>
        <p:spPr/>
        <p:txBody>
          <a:bodyPr/>
          <a:lstStyle/>
          <a:p>
            <a:r>
              <a:rPr lang="en-US" dirty="0"/>
              <a:t>A practical introduction for beginners</a:t>
            </a:r>
          </a:p>
          <a:p>
            <a:r>
              <a:rPr lang="en-US" sz="1600" dirty="0"/>
              <a:t>Presenter: Marlon Jones (CTL)</a:t>
            </a:r>
          </a:p>
        </p:txBody>
      </p:sp>
    </p:spTree>
    <p:extLst>
      <p:ext uri="{BB962C8B-B14F-4D97-AF65-F5344CB8AC3E}">
        <p14:creationId xmlns:p14="http://schemas.microsoft.com/office/powerpoint/2010/main" val="58263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A8554F6-EF20-D3DB-E21F-069452FFB3C4}"/>
              </a:ext>
            </a:extLst>
          </p:cNvPr>
          <p:cNvSpPr>
            <a:spLocks noGrp="1"/>
          </p:cNvSpPr>
          <p:nvPr>
            <p:ph type="title"/>
          </p:nvPr>
        </p:nvSpPr>
        <p:spPr/>
        <p:txBody>
          <a:bodyPr/>
          <a:lstStyle/>
          <a:p>
            <a:r>
              <a:rPr lang="en-AU" dirty="0"/>
              <a:t>Start, rename, delete and archive chats</a:t>
            </a:r>
          </a:p>
        </p:txBody>
      </p:sp>
      <p:pic>
        <p:nvPicPr>
          <p:cNvPr id="13" name="Picture 12">
            <a:extLst>
              <a:ext uri="{FF2B5EF4-FFF2-40B4-BE49-F238E27FC236}">
                <a16:creationId xmlns:a16="http://schemas.microsoft.com/office/drawing/2014/main" id="{C9924E6D-6FD5-14F2-4664-A598C90EBD85}"/>
              </a:ext>
            </a:extLst>
          </p:cNvPr>
          <p:cNvPicPr>
            <a:picLocks noChangeAspect="1"/>
          </p:cNvPicPr>
          <p:nvPr/>
        </p:nvPicPr>
        <p:blipFill>
          <a:blip r:embed="rId3"/>
          <a:stretch>
            <a:fillRect/>
          </a:stretch>
        </p:blipFill>
        <p:spPr>
          <a:xfrm>
            <a:off x="4886426" y="1563617"/>
            <a:ext cx="7107453" cy="3730765"/>
          </a:xfrm>
          <a:prstGeom prst="rect">
            <a:avLst/>
          </a:prstGeom>
        </p:spPr>
      </p:pic>
    </p:spTree>
    <p:extLst>
      <p:ext uri="{BB962C8B-B14F-4D97-AF65-F5344CB8AC3E}">
        <p14:creationId xmlns:p14="http://schemas.microsoft.com/office/powerpoint/2010/main" val="259982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1BBB-AC6D-2157-7106-2F0DE05AB6CD}"/>
              </a:ext>
            </a:extLst>
          </p:cNvPr>
          <p:cNvSpPr>
            <a:spLocks noGrp="1"/>
          </p:cNvSpPr>
          <p:nvPr>
            <p:ph type="title"/>
          </p:nvPr>
        </p:nvSpPr>
        <p:spPr/>
        <p:txBody>
          <a:bodyPr/>
          <a:lstStyle/>
          <a:p>
            <a:r>
              <a:rPr lang="en-AU" dirty="0"/>
              <a:t>Share Chats</a:t>
            </a:r>
          </a:p>
        </p:txBody>
      </p:sp>
      <p:pic>
        <p:nvPicPr>
          <p:cNvPr id="5" name="Picture 4">
            <a:extLst>
              <a:ext uri="{FF2B5EF4-FFF2-40B4-BE49-F238E27FC236}">
                <a16:creationId xmlns:a16="http://schemas.microsoft.com/office/drawing/2014/main" id="{A1703581-BD23-0360-1952-9184E6C5B0DC}"/>
              </a:ext>
            </a:extLst>
          </p:cNvPr>
          <p:cNvPicPr>
            <a:picLocks noChangeAspect="1"/>
          </p:cNvPicPr>
          <p:nvPr/>
        </p:nvPicPr>
        <p:blipFill>
          <a:blip r:embed="rId3"/>
          <a:stretch>
            <a:fillRect/>
          </a:stretch>
        </p:blipFill>
        <p:spPr>
          <a:xfrm>
            <a:off x="4886426" y="1563617"/>
            <a:ext cx="7107453" cy="3730765"/>
          </a:xfrm>
          <a:prstGeom prst="rect">
            <a:avLst/>
          </a:prstGeom>
        </p:spPr>
      </p:pic>
    </p:spTree>
    <p:extLst>
      <p:ext uri="{BB962C8B-B14F-4D97-AF65-F5344CB8AC3E}">
        <p14:creationId xmlns:p14="http://schemas.microsoft.com/office/powerpoint/2010/main" val="232755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1BBB-AC6D-2157-7106-2F0DE05AB6CD}"/>
              </a:ext>
            </a:extLst>
          </p:cNvPr>
          <p:cNvSpPr>
            <a:spLocks noGrp="1"/>
          </p:cNvSpPr>
          <p:nvPr>
            <p:ph type="title"/>
          </p:nvPr>
        </p:nvSpPr>
        <p:spPr/>
        <p:txBody>
          <a:bodyPr/>
          <a:lstStyle/>
          <a:p>
            <a:r>
              <a:rPr lang="en-AU" dirty="0"/>
              <a:t>Chat Memory</a:t>
            </a:r>
          </a:p>
        </p:txBody>
      </p:sp>
      <p:pic>
        <p:nvPicPr>
          <p:cNvPr id="5" name="Picture 4">
            <a:extLst>
              <a:ext uri="{FF2B5EF4-FFF2-40B4-BE49-F238E27FC236}">
                <a16:creationId xmlns:a16="http://schemas.microsoft.com/office/drawing/2014/main" id="{BF4A1BFB-78FD-491B-4570-4C9867E5DEF5}"/>
              </a:ext>
            </a:extLst>
          </p:cNvPr>
          <p:cNvPicPr>
            <a:picLocks noChangeAspect="1"/>
          </p:cNvPicPr>
          <p:nvPr/>
        </p:nvPicPr>
        <p:blipFill>
          <a:blip r:embed="rId3"/>
          <a:stretch>
            <a:fillRect/>
          </a:stretch>
        </p:blipFill>
        <p:spPr>
          <a:xfrm>
            <a:off x="4886426" y="1563616"/>
            <a:ext cx="7107453" cy="3730766"/>
          </a:xfrm>
          <a:prstGeom prst="rect">
            <a:avLst/>
          </a:prstGeom>
        </p:spPr>
      </p:pic>
    </p:spTree>
    <p:extLst>
      <p:ext uri="{BB962C8B-B14F-4D97-AF65-F5344CB8AC3E}">
        <p14:creationId xmlns:p14="http://schemas.microsoft.com/office/powerpoint/2010/main" val="15960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1BBB-AC6D-2157-7106-2F0DE05AB6CD}"/>
              </a:ext>
            </a:extLst>
          </p:cNvPr>
          <p:cNvSpPr>
            <a:spLocks noGrp="1"/>
          </p:cNvSpPr>
          <p:nvPr>
            <p:ph type="title"/>
          </p:nvPr>
        </p:nvSpPr>
        <p:spPr/>
        <p:txBody>
          <a:bodyPr/>
          <a:lstStyle/>
          <a:p>
            <a:r>
              <a:rPr lang="en-AU" dirty="0"/>
              <a:t>Custom Instructions</a:t>
            </a:r>
          </a:p>
        </p:txBody>
      </p:sp>
      <p:pic>
        <p:nvPicPr>
          <p:cNvPr id="6" name="Picture 5">
            <a:extLst>
              <a:ext uri="{FF2B5EF4-FFF2-40B4-BE49-F238E27FC236}">
                <a16:creationId xmlns:a16="http://schemas.microsoft.com/office/drawing/2014/main" id="{E95A3F1F-C275-C3EE-4837-7D04F26EB303}"/>
              </a:ext>
            </a:extLst>
          </p:cNvPr>
          <p:cNvPicPr>
            <a:picLocks noChangeAspect="1"/>
          </p:cNvPicPr>
          <p:nvPr/>
        </p:nvPicPr>
        <p:blipFill>
          <a:blip r:embed="rId3"/>
          <a:stretch>
            <a:fillRect/>
          </a:stretch>
        </p:blipFill>
        <p:spPr>
          <a:xfrm>
            <a:off x="4886426" y="1563616"/>
            <a:ext cx="7107453" cy="3730766"/>
          </a:xfrm>
          <a:prstGeom prst="rect">
            <a:avLst/>
          </a:prstGeom>
        </p:spPr>
      </p:pic>
    </p:spTree>
    <p:extLst>
      <p:ext uri="{BB962C8B-B14F-4D97-AF65-F5344CB8AC3E}">
        <p14:creationId xmlns:p14="http://schemas.microsoft.com/office/powerpoint/2010/main" val="75822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1198-7795-AB94-33EB-ABB35DE3C185}"/>
              </a:ext>
            </a:extLst>
          </p:cNvPr>
          <p:cNvSpPr>
            <a:spLocks noGrp="1"/>
          </p:cNvSpPr>
          <p:nvPr>
            <p:ph type="title"/>
          </p:nvPr>
        </p:nvSpPr>
        <p:spPr/>
        <p:txBody>
          <a:bodyPr/>
          <a:lstStyle/>
          <a:p>
            <a:r>
              <a:rPr lang="en-AU" dirty="0"/>
              <a:t>Data Controls</a:t>
            </a:r>
          </a:p>
        </p:txBody>
      </p:sp>
      <p:pic>
        <p:nvPicPr>
          <p:cNvPr id="4" name="Picture 3">
            <a:extLst>
              <a:ext uri="{FF2B5EF4-FFF2-40B4-BE49-F238E27FC236}">
                <a16:creationId xmlns:a16="http://schemas.microsoft.com/office/drawing/2014/main" id="{358B1743-FC4F-F28E-FA9C-8DC6BA0E953C}"/>
              </a:ext>
            </a:extLst>
          </p:cNvPr>
          <p:cNvPicPr>
            <a:picLocks noChangeAspect="1"/>
          </p:cNvPicPr>
          <p:nvPr/>
        </p:nvPicPr>
        <p:blipFill>
          <a:blip r:embed="rId3"/>
          <a:stretch>
            <a:fillRect/>
          </a:stretch>
        </p:blipFill>
        <p:spPr>
          <a:xfrm>
            <a:off x="4886426" y="1563616"/>
            <a:ext cx="7107453" cy="3730766"/>
          </a:xfrm>
          <a:prstGeom prst="rect">
            <a:avLst/>
          </a:prstGeom>
        </p:spPr>
      </p:pic>
    </p:spTree>
    <p:extLst>
      <p:ext uri="{BB962C8B-B14F-4D97-AF65-F5344CB8AC3E}">
        <p14:creationId xmlns:p14="http://schemas.microsoft.com/office/powerpoint/2010/main" val="367188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CFA7C1C0-9D8A-9BAC-1E59-51AA893F6080}"/>
              </a:ext>
            </a:extLst>
          </p:cNvPr>
          <p:cNvSpPr/>
          <p:nvPr/>
        </p:nvSpPr>
        <p:spPr>
          <a:xfrm>
            <a:off x="4886427" y="1563617"/>
            <a:ext cx="7107453" cy="37307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CD5726B-2D10-2E28-7099-250FF3D2A327}"/>
              </a:ext>
            </a:extLst>
          </p:cNvPr>
          <p:cNvSpPr>
            <a:spLocks noGrp="1"/>
          </p:cNvSpPr>
          <p:nvPr>
            <p:ph type="title"/>
          </p:nvPr>
        </p:nvSpPr>
        <p:spPr/>
        <p:txBody>
          <a:bodyPr/>
          <a:lstStyle/>
          <a:p>
            <a:r>
              <a:rPr lang="en-AU" dirty="0"/>
              <a:t>Output Formats</a:t>
            </a:r>
            <a:endParaRPr lang="en-US" dirty="0"/>
          </a:p>
        </p:txBody>
      </p:sp>
      <p:pic>
        <p:nvPicPr>
          <p:cNvPr id="3" name="Picture 2" descr="A screen shot of a graph&#10;&#10;Description automatically generated">
            <a:extLst>
              <a:ext uri="{FF2B5EF4-FFF2-40B4-BE49-F238E27FC236}">
                <a16:creationId xmlns:a16="http://schemas.microsoft.com/office/drawing/2014/main" id="{B4D38127-3E67-65B4-816B-3B74DB107872}"/>
              </a:ext>
            </a:extLst>
          </p:cNvPr>
          <p:cNvPicPr>
            <a:picLocks noChangeAspect="1"/>
          </p:cNvPicPr>
          <p:nvPr/>
        </p:nvPicPr>
        <p:blipFill>
          <a:blip r:embed="rId4"/>
          <a:stretch>
            <a:fillRect/>
          </a:stretch>
        </p:blipFill>
        <p:spPr>
          <a:xfrm>
            <a:off x="5426511" y="1563617"/>
            <a:ext cx="5631236" cy="3730766"/>
          </a:xfrm>
          <a:prstGeom prst="rect">
            <a:avLst/>
          </a:prstGeom>
        </p:spPr>
      </p:pic>
    </p:spTree>
    <p:extLst>
      <p:ext uri="{BB962C8B-B14F-4D97-AF65-F5344CB8AC3E}">
        <p14:creationId xmlns:p14="http://schemas.microsoft.com/office/powerpoint/2010/main" val="178313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1BBB-AC6D-2157-7106-2F0DE05AB6CD}"/>
              </a:ext>
            </a:extLst>
          </p:cNvPr>
          <p:cNvSpPr>
            <a:spLocks noGrp="1"/>
          </p:cNvSpPr>
          <p:nvPr>
            <p:ph type="title"/>
          </p:nvPr>
        </p:nvSpPr>
        <p:spPr/>
        <p:txBody>
          <a:bodyPr/>
          <a:lstStyle/>
          <a:p>
            <a:r>
              <a:rPr lang="en-AU" dirty="0"/>
              <a:t>The GPT Store</a:t>
            </a:r>
          </a:p>
        </p:txBody>
      </p:sp>
      <p:pic>
        <p:nvPicPr>
          <p:cNvPr id="3" name="Picture 2">
            <a:extLst>
              <a:ext uri="{FF2B5EF4-FFF2-40B4-BE49-F238E27FC236}">
                <a16:creationId xmlns:a16="http://schemas.microsoft.com/office/drawing/2014/main" id="{98509418-619A-47F0-909A-F0D3E87B01DB}"/>
              </a:ext>
            </a:extLst>
          </p:cNvPr>
          <p:cNvPicPr>
            <a:picLocks noChangeAspect="1"/>
          </p:cNvPicPr>
          <p:nvPr/>
        </p:nvPicPr>
        <p:blipFill>
          <a:blip r:embed="rId3"/>
          <a:stretch>
            <a:fillRect/>
          </a:stretch>
        </p:blipFill>
        <p:spPr>
          <a:xfrm>
            <a:off x="4868129" y="1563616"/>
            <a:ext cx="7125750" cy="3730766"/>
          </a:xfrm>
          <a:prstGeom prst="rect">
            <a:avLst/>
          </a:prstGeom>
        </p:spPr>
      </p:pic>
    </p:spTree>
    <p:extLst>
      <p:ext uri="{BB962C8B-B14F-4D97-AF65-F5344CB8AC3E}">
        <p14:creationId xmlns:p14="http://schemas.microsoft.com/office/powerpoint/2010/main" val="365838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8C26-81B2-7E46-5113-44C5108E19BF}"/>
              </a:ext>
            </a:extLst>
          </p:cNvPr>
          <p:cNvSpPr>
            <a:spLocks noGrp="1"/>
          </p:cNvSpPr>
          <p:nvPr>
            <p:ph type="title"/>
          </p:nvPr>
        </p:nvSpPr>
        <p:spPr/>
        <p:txBody>
          <a:bodyPr/>
          <a:lstStyle/>
          <a:p>
            <a:r>
              <a:rPr lang="en-AU" dirty="0"/>
              <a:t>Generate Videos</a:t>
            </a:r>
          </a:p>
        </p:txBody>
      </p:sp>
      <p:pic>
        <p:nvPicPr>
          <p:cNvPr id="8" name="Picture 7">
            <a:hlinkClick r:id="rId3"/>
            <a:extLst>
              <a:ext uri="{FF2B5EF4-FFF2-40B4-BE49-F238E27FC236}">
                <a16:creationId xmlns:a16="http://schemas.microsoft.com/office/drawing/2014/main" id="{38C1DA0C-15F2-070F-BBD6-481C17CB242D}"/>
              </a:ext>
            </a:extLst>
          </p:cNvPr>
          <p:cNvPicPr>
            <a:picLocks noChangeAspect="1"/>
          </p:cNvPicPr>
          <p:nvPr/>
        </p:nvPicPr>
        <p:blipFill>
          <a:blip r:embed="rId4"/>
          <a:stretch>
            <a:fillRect/>
          </a:stretch>
        </p:blipFill>
        <p:spPr>
          <a:xfrm>
            <a:off x="4868128" y="1563616"/>
            <a:ext cx="7125749" cy="3730766"/>
          </a:xfrm>
          <a:prstGeom prst="rect">
            <a:avLst/>
          </a:prstGeom>
        </p:spPr>
      </p:pic>
    </p:spTree>
    <p:extLst>
      <p:ext uri="{BB962C8B-B14F-4D97-AF65-F5344CB8AC3E}">
        <p14:creationId xmlns:p14="http://schemas.microsoft.com/office/powerpoint/2010/main" val="247520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6EFC5-9DE3-0F63-CF79-CA7705E5C4EA}"/>
              </a:ext>
            </a:extLst>
          </p:cNvPr>
          <p:cNvSpPr>
            <a:spLocks noGrp="1"/>
          </p:cNvSpPr>
          <p:nvPr>
            <p:ph type="body" sz="quarter" idx="11"/>
          </p:nvPr>
        </p:nvSpPr>
        <p:spPr/>
        <p:txBody>
          <a:bodyPr/>
          <a:lstStyle/>
          <a:p>
            <a:pPr marL="285750" indent="-285750">
              <a:buFont typeface="Arial" panose="020B0604020202020204" pitchFamily="34" charset="0"/>
              <a:buChar char="•"/>
            </a:pPr>
            <a:r>
              <a:rPr lang="en-AU" sz="2400" dirty="0"/>
              <a:t>Struggles with complexity</a:t>
            </a:r>
          </a:p>
          <a:p>
            <a:pPr marL="285750" indent="-285750">
              <a:buFont typeface="Arial" panose="020B0604020202020204" pitchFamily="34" charset="0"/>
              <a:buChar char="•"/>
            </a:pPr>
            <a:r>
              <a:rPr lang="en-AU" sz="2400" dirty="0"/>
              <a:t>Noticeable slow</a:t>
            </a:r>
          </a:p>
          <a:p>
            <a:pPr marL="285750" indent="-285750">
              <a:buFont typeface="Arial" panose="020B0604020202020204" pitchFamily="34" charset="0"/>
              <a:buChar char="•"/>
            </a:pPr>
            <a:r>
              <a:rPr lang="en-AU" sz="2400" dirty="0"/>
              <a:t>Doesn’t generate images</a:t>
            </a:r>
          </a:p>
          <a:p>
            <a:pPr marL="285750" indent="-285750">
              <a:buFont typeface="Arial" panose="020B0604020202020204" pitchFamily="34" charset="0"/>
              <a:buChar char="•"/>
            </a:pPr>
            <a:r>
              <a:rPr lang="en-AU" sz="2400" dirty="0"/>
              <a:t>Hallucinates </a:t>
            </a:r>
          </a:p>
          <a:p>
            <a:pPr marL="285750" indent="-285750">
              <a:buFont typeface="Arial" panose="020B0604020202020204" pitchFamily="34" charset="0"/>
              <a:buChar char="•"/>
            </a:pPr>
            <a:r>
              <a:rPr lang="en-AU" sz="2400" dirty="0"/>
              <a:t>Information is not current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1800" dirty="0"/>
          </a:p>
        </p:txBody>
      </p:sp>
      <p:sp>
        <p:nvSpPr>
          <p:cNvPr id="3" name="Title 2">
            <a:extLst>
              <a:ext uri="{FF2B5EF4-FFF2-40B4-BE49-F238E27FC236}">
                <a16:creationId xmlns:a16="http://schemas.microsoft.com/office/drawing/2014/main" id="{FE59CAE8-A392-D55F-2C19-860D96F9D747}"/>
              </a:ext>
            </a:extLst>
          </p:cNvPr>
          <p:cNvSpPr>
            <a:spLocks noGrp="1"/>
          </p:cNvSpPr>
          <p:nvPr>
            <p:ph type="title"/>
          </p:nvPr>
        </p:nvSpPr>
        <p:spPr/>
        <p:txBody>
          <a:bodyPr/>
          <a:lstStyle/>
          <a:p>
            <a:r>
              <a:rPr lang="en-AU" dirty="0"/>
              <a:t>Limitations of ChatGPT (free)</a:t>
            </a:r>
          </a:p>
        </p:txBody>
      </p:sp>
    </p:spTree>
    <p:extLst>
      <p:ext uri="{BB962C8B-B14F-4D97-AF65-F5344CB8AC3E}">
        <p14:creationId xmlns:p14="http://schemas.microsoft.com/office/powerpoint/2010/main" val="276863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1C76-9577-2510-A6CD-BD78AF5DE87F}"/>
              </a:ext>
            </a:extLst>
          </p:cNvPr>
          <p:cNvSpPr>
            <a:spLocks noGrp="1"/>
          </p:cNvSpPr>
          <p:nvPr>
            <p:ph type="title"/>
          </p:nvPr>
        </p:nvSpPr>
        <p:spPr/>
        <p:txBody>
          <a:bodyPr/>
          <a:lstStyle/>
          <a:p>
            <a:r>
              <a:rPr lang="en-AU" dirty="0"/>
              <a:t>Perplexity AI for academic research</a:t>
            </a:r>
          </a:p>
        </p:txBody>
      </p:sp>
      <p:pic>
        <p:nvPicPr>
          <p:cNvPr id="5" name="Picture 4">
            <a:extLst>
              <a:ext uri="{FF2B5EF4-FFF2-40B4-BE49-F238E27FC236}">
                <a16:creationId xmlns:a16="http://schemas.microsoft.com/office/drawing/2014/main" id="{4E077334-48C2-3A79-3D88-C499A5C2B58A}"/>
              </a:ext>
            </a:extLst>
          </p:cNvPr>
          <p:cNvPicPr>
            <a:picLocks noChangeAspect="1"/>
          </p:cNvPicPr>
          <p:nvPr/>
        </p:nvPicPr>
        <p:blipFill>
          <a:blip r:embed="rId3"/>
          <a:stretch>
            <a:fillRect/>
          </a:stretch>
        </p:blipFill>
        <p:spPr>
          <a:xfrm>
            <a:off x="4868128" y="1563616"/>
            <a:ext cx="7125750" cy="3730766"/>
          </a:xfrm>
          <a:prstGeom prst="rect">
            <a:avLst/>
          </a:prstGeom>
        </p:spPr>
      </p:pic>
    </p:spTree>
    <p:extLst>
      <p:ext uri="{BB962C8B-B14F-4D97-AF65-F5344CB8AC3E}">
        <p14:creationId xmlns:p14="http://schemas.microsoft.com/office/powerpoint/2010/main" val="156999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466D-BCC8-CE54-35C4-A8FB8A8A78BC}"/>
              </a:ext>
            </a:extLst>
          </p:cNvPr>
          <p:cNvSpPr>
            <a:spLocks noGrp="1"/>
          </p:cNvSpPr>
          <p:nvPr>
            <p:ph type="title"/>
          </p:nvPr>
        </p:nvSpPr>
        <p:spPr/>
        <p:txBody>
          <a:bodyPr/>
          <a:lstStyle/>
          <a:p>
            <a:r>
              <a:rPr lang="en-US" dirty="0"/>
              <a:t>What are we doing today?</a:t>
            </a:r>
          </a:p>
        </p:txBody>
      </p:sp>
      <p:graphicFrame>
        <p:nvGraphicFramePr>
          <p:cNvPr id="4" name="Table 9">
            <a:extLst>
              <a:ext uri="{FF2B5EF4-FFF2-40B4-BE49-F238E27FC236}">
                <a16:creationId xmlns:a16="http://schemas.microsoft.com/office/drawing/2014/main" id="{D4F4700F-6369-9EB9-DDCD-2699CA1A40E0}"/>
              </a:ext>
            </a:extLst>
          </p:cNvPr>
          <p:cNvGraphicFramePr>
            <a:graphicFrameLocks noGrp="1"/>
          </p:cNvGraphicFramePr>
          <p:nvPr>
            <p:ph type="tbl" sz="quarter" idx="11"/>
            <p:extLst>
              <p:ext uri="{D42A27DB-BD31-4B8C-83A1-F6EECF244321}">
                <p14:modId xmlns:p14="http://schemas.microsoft.com/office/powerpoint/2010/main" val="187472985"/>
              </p:ext>
            </p:extLst>
          </p:nvPr>
        </p:nvGraphicFramePr>
        <p:xfrm>
          <a:off x="1406525" y="2541588"/>
          <a:ext cx="5357530" cy="3177872"/>
        </p:xfrm>
        <a:graphic>
          <a:graphicData uri="http://schemas.openxmlformats.org/drawingml/2006/table">
            <a:tbl>
              <a:tblPr bandRow="1">
                <a:tableStyleId>{5940675A-B579-460E-94D1-54222C63F5DA}</a:tableStyleId>
              </a:tblPr>
              <a:tblGrid>
                <a:gridCol w="5357530">
                  <a:extLst>
                    <a:ext uri="{9D8B030D-6E8A-4147-A177-3AD203B41FA5}">
                      <a16:colId xmlns:a16="http://schemas.microsoft.com/office/drawing/2014/main" val="2053182048"/>
                    </a:ext>
                  </a:extLst>
                </a:gridCol>
              </a:tblGrid>
              <a:tr h="397234">
                <a:tc>
                  <a:txBody>
                    <a:bodyPr/>
                    <a:lstStyle/>
                    <a:p>
                      <a:r>
                        <a:rPr lang="en-US" sz="1800" b="0" i="0" baseline="0" dirty="0">
                          <a:solidFill>
                            <a:srgbClr val="2F2F2F"/>
                          </a:solidFill>
                          <a:latin typeface="Graphik Regular" panose="020B0503030202060203" pitchFamily="34" charset="77"/>
                        </a:rPr>
                        <a:t>01 What is Generative AI?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747559"/>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02 Which AI chatbot should I use?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456679"/>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03 How to use ChatGPT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951560"/>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04 How to use Microsoft Copilot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7065266"/>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05 How to write an effective prompt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400799"/>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06 Where to get help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0241868"/>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baseline="0" dirty="0">
                          <a:solidFill>
                            <a:srgbClr val="2F2F2F"/>
                          </a:solidFill>
                          <a:latin typeface="Graphik Regular" panose="020B0503030202060203" pitchFamily="34" charset="77"/>
                        </a:rPr>
                        <a:t>07 Q&amp;A</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solidFill>
                        <a:srgbClr val="2F2F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474037"/>
                  </a:ext>
                </a:extLst>
              </a:tr>
              <a:tr h="397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solidFill>
                          <a:srgbClr val="2F2F2F"/>
                        </a:solidFill>
                        <a:latin typeface="Graphik Regular" panose="020B0503030202060203" pitchFamily="34" charset="77"/>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2F2F2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8469165"/>
                  </a:ext>
                </a:extLst>
              </a:tr>
            </a:tbl>
          </a:graphicData>
        </a:graphic>
      </p:graphicFrame>
    </p:spTree>
    <p:extLst>
      <p:ext uri="{BB962C8B-B14F-4D97-AF65-F5344CB8AC3E}">
        <p14:creationId xmlns:p14="http://schemas.microsoft.com/office/powerpoint/2010/main" val="358249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04316-B02C-3247-7EA6-9BA9FE0C991F}"/>
              </a:ext>
            </a:extLst>
          </p:cNvPr>
          <p:cNvSpPr>
            <a:spLocks noGrp="1"/>
          </p:cNvSpPr>
          <p:nvPr>
            <p:ph type="title"/>
          </p:nvPr>
        </p:nvSpPr>
        <p:spPr/>
        <p:txBody>
          <a:bodyPr/>
          <a:lstStyle/>
          <a:p>
            <a:r>
              <a:rPr lang="en-AU" dirty="0"/>
              <a:t>Get started with Copilot</a:t>
            </a:r>
          </a:p>
        </p:txBody>
      </p:sp>
      <p:sp>
        <p:nvSpPr>
          <p:cNvPr id="7" name="Text Placeholder 6">
            <a:extLst>
              <a:ext uri="{FF2B5EF4-FFF2-40B4-BE49-F238E27FC236}">
                <a16:creationId xmlns:a16="http://schemas.microsoft.com/office/drawing/2014/main" id="{6084FBF6-9C91-15B0-D1A8-446D3B32BCA1}"/>
              </a:ext>
            </a:extLst>
          </p:cNvPr>
          <p:cNvSpPr>
            <a:spLocks noGrp="1"/>
          </p:cNvSpPr>
          <p:nvPr>
            <p:ph type="body" sz="quarter" idx="11"/>
          </p:nvPr>
        </p:nvSpPr>
        <p:spPr/>
        <p:txBody>
          <a:bodyPr/>
          <a:lstStyle/>
          <a:p>
            <a:pPr marL="342900" indent="-342900">
              <a:buFont typeface="Arial" panose="020B0604020202020204" pitchFamily="34" charset="0"/>
              <a:buChar char="•"/>
            </a:pPr>
            <a:r>
              <a:rPr lang="en-AU" sz="2200" kern="100" dirty="0">
                <a:effectLst/>
                <a:latin typeface="Aptos" panose="020B0004020202020204" pitchFamily="34" charset="0"/>
                <a:ea typeface="Aptos" panose="020B0004020202020204" pitchFamily="34" charset="0"/>
                <a:cs typeface="Times New Roman" panose="02020603050405020304" pitchFamily="18" charset="0"/>
              </a:rPr>
              <a:t>To access the Copilot chatbot go to </a:t>
            </a:r>
            <a:r>
              <a:rPr lang="en-AU"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https://copilot.microsoft.com/</a:t>
            </a:r>
            <a:endParaRPr lang="en-AU" sz="2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200" kern="100" dirty="0">
                <a:latin typeface="Aptos" panose="020B0004020202020204" pitchFamily="34" charset="0"/>
                <a:ea typeface="Aptos" panose="020B0004020202020204" pitchFamily="34" charset="0"/>
                <a:cs typeface="Times New Roman" panose="02020603050405020304" pitchFamily="18" charset="0"/>
              </a:rPr>
              <a:t>Login with SCU details</a:t>
            </a:r>
          </a:p>
          <a:p>
            <a:pPr marL="342900" indent="-342900">
              <a:buFont typeface="Arial" panose="020B0604020202020204" pitchFamily="34" charset="0"/>
              <a:buChar char="•"/>
            </a:pPr>
            <a:endParaRPr lang="en-AU"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210CD05-8CD3-0359-C881-3BA846F505C3}"/>
              </a:ext>
            </a:extLst>
          </p:cNvPr>
          <p:cNvPicPr>
            <a:picLocks noChangeAspect="1"/>
          </p:cNvPicPr>
          <p:nvPr/>
        </p:nvPicPr>
        <p:blipFill rotWithShape="1">
          <a:blip r:embed="rId4"/>
          <a:srcRect l="4553" r="1917"/>
          <a:stretch/>
        </p:blipFill>
        <p:spPr>
          <a:xfrm>
            <a:off x="5539154" y="357249"/>
            <a:ext cx="6506308" cy="6165471"/>
          </a:xfrm>
          <a:prstGeom prst="rect">
            <a:avLst/>
          </a:prstGeom>
        </p:spPr>
      </p:pic>
    </p:spTree>
    <p:extLst>
      <p:ext uri="{BB962C8B-B14F-4D97-AF65-F5344CB8AC3E}">
        <p14:creationId xmlns:p14="http://schemas.microsoft.com/office/powerpoint/2010/main" val="154412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1BBB-AC6D-2157-7106-2F0DE05AB6CD}"/>
              </a:ext>
            </a:extLst>
          </p:cNvPr>
          <p:cNvSpPr>
            <a:spLocks noGrp="1"/>
          </p:cNvSpPr>
          <p:nvPr>
            <p:ph type="title"/>
          </p:nvPr>
        </p:nvSpPr>
        <p:spPr/>
        <p:txBody>
          <a:bodyPr/>
          <a:lstStyle/>
          <a:p>
            <a:r>
              <a:rPr lang="en-AU" dirty="0"/>
              <a:t>Copilot Interface</a:t>
            </a:r>
          </a:p>
        </p:txBody>
      </p:sp>
      <p:pic>
        <p:nvPicPr>
          <p:cNvPr id="7" name="Picture 6">
            <a:extLst>
              <a:ext uri="{FF2B5EF4-FFF2-40B4-BE49-F238E27FC236}">
                <a16:creationId xmlns:a16="http://schemas.microsoft.com/office/drawing/2014/main" id="{A5BD0C67-67EE-E20F-48F2-73D555ECEC16}"/>
              </a:ext>
            </a:extLst>
          </p:cNvPr>
          <p:cNvPicPr>
            <a:picLocks noChangeAspect="1"/>
          </p:cNvPicPr>
          <p:nvPr/>
        </p:nvPicPr>
        <p:blipFill>
          <a:blip r:embed="rId3"/>
          <a:stretch>
            <a:fillRect/>
          </a:stretch>
        </p:blipFill>
        <p:spPr>
          <a:xfrm>
            <a:off x="5374106" y="719328"/>
            <a:ext cx="6199740" cy="5263960"/>
          </a:xfrm>
          <a:prstGeom prst="rect">
            <a:avLst/>
          </a:prstGeom>
          <a:ln>
            <a:solidFill>
              <a:schemeClr val="bg1">
                <a:lumMod val="75000"/>
              </a:schemeClr>
            </a:solidFill>
          </a:ln>
        </p:spPr>
      </p:pic>
    </p:spTree>
    <p:extLst>
      <p:ext uri="{BB962C8B-B14F-4D97-AF65-F5344CB8AC3E}">
        <p14:creationId xmlns:p14="http://schemas.microsoft.com/office/powerpoint/2010/main" val="154273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0CD118-CB9D-309A-3B3C-C0CA50204C69}"/>
              </a:ext>
            </a:extLst>
          </p:cNvPr>
          <p:cNvSpPr/>
          <p:nvPr/>
        </p:nvSpPr>
        <p:spPr>
          <a:xfrm>
            <a:off x="5915526" y="0"/>
            <a:ext cx="6276474"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B30CA6B-6FE4-C242-60B4-81C38C34CF8A}"/>
              </a:ext>
            </a:extLst>
          </p:cNvPr>
          <p:cNvSpPr>
            <a:spLocks noGrp="1"/>
          </p:cNvSpPr>
          <p:nvPr>
            <p:ph type="title"/>
          </p:nvPr>
        </p:nvSpPr>
        <p:spPr>
          <a:xfrm>
            <a:off x="633663" y="1041230"/>
            <a:ext cx="10563726" cy="629485"/>
          </a:xfrm>
        </p:spPr>
        <p:txBody>
          <a:bodyPr/>
          <a:lstStyle/>
          <a:p>
            <a:r>
              <a:rPr lang="en-AU" dirty="0"/>
              <a:t>Should I use SCU’s Copilot?</a:t>
            </a:r>
          </a:p>
        </p:txBody>
      </p:sp>
      <p:sp>
        <p:nvSpPr>
          <p:cNvPr id="3" name="Text Placeholder 2">
            <a:extLst>
              <a:ext uri="{FF2B5EF4-FFF2-40B4-BE49-F238E27FC236}">
                <a16:creationId xmlns:a16="http://schemas.microsoft.com/office/drawing/2014/main" id="{1DC6783B-569F-2F52-33A9-BD1BFA0015CE}"/>
              </a:ext>
            </a:extLst>
          </p:cNvPr>
          <p:cNvSpPr>
            <a:spLocks noGrp="1"/>
          </p:cNvSpPr>
          <p:nvPr>
            <p:ph type="body" sz="quarter" idx="10"/>
          </p:nvPr>
        </p:nvSpPr>
        <p:spPr>
          <a:xfrm>
            <a:off x="781550" y="2354291"/>
            <a:ext cx="5133975" cy="3311029"/>
          </a:xfrm>
        </p:spPr>
        <p:txBody>
          <a:bodyPr numCol="1"/>
          <a:lstStyle/>
          <a:p>
            <a:r>
              <a:rPr lang="en-AU" dirty="0"/>
              <a:t>PROS</a:t>
            </a:r>
          </a:p>
          <a:p>
            <a:endParaRPr lang="en-AU" dirty="0"/>
          </a:p>
        </p:txBody>
      </p:sp>
      <p:sp>
        <p:nvSpPr>
          <p:cNvPr id="6" name="Text Placeholder 2">
            <a:extLst>
              <a:ext uri="{FF2B5EF4-FFF2-40B4-BE49-F238E27FC236}">
                <a16:creationId xmlns:a16="http://schemas.microsoft.com/office/drawing/2014/main" id="{D09DD724-3CF4-58BD-6B94-18782CE9C171}"/>
              </a:ext>
            </a:extLst>
          </p:cNvPr>
          <p:cNvSpPr txBox="1">
            <a:spLocks/>
          </p:cNvSpPr>
          <p:nvPr/>
        </p:nvSpPr>
        <p:spPr>
          <a:xfrm>
            <a:off x="781549" y="3063240"/>
            <a:ext cx="5133975" cy="2005097"/>
          </a:xfrm>
          <a:prstGeom prst="rect">
            <a:avLst/>
          </a:prstGeom>
        </p:spPr>
        <p:txBody>
          <a:bodyPr numCol="1"/>
          <a:lstStyle>
            <a:lvl1pPr marL="0" indent="0" algn="l" defTabSz="914400" rtl="0" eaLnBrk="1" latinLnBrk="0" hangingPunct="1">
              <a:lnSpc>
                <a:spcPct val="90000"/>
              </a:lnSpc>
              <a:spcBef>
                <a:spcPts val="1000"/>
              </a:spcBef>
              <a:buFontTx/>
              <a:buNone/>
              <a:defRPr sz="2000" kern="1200" baseline="0">
                <a:solidFill>
                  <a:schemeClr val="bg1"/>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13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t>Data Security</a:t>
            </a:r>
          </a:p>
          <a:p>
            <a:pPr marL="342900" indent="-342900">
              <a:buFont typeface="Arial" panose="020B0604020202020204" pitchFamily="34" charset="0"/>
              <a:buChar char="•"/>
            </a:pPr>
            <a:r>
              <a:rPr lang="en-AU" dirty="0"/>
              <a:t>Faster Model</a:t>
            </a:r>
          </a:p>
          <a:p>
            <a:pPr marL="342900" indent="-342900">
              <a:buFont typeface="Arial" panose="020B0604020202020204" pitchFamily="34" charset="0"/>
              <a:buChar char="•"/>
            </a:pPr>
            <a:r>
              <a:rPr lang="en-AU" dirty="0"/>
              <a:t>Web search capabilities</a:t>
            </a:r>
          </a:p>
          <a:p>
            <a:pPr marL="342900" indent="-342900">
              <a:buFont typeface="Arial" panose="020B0604020202020204" pitchFamily="34" charset="0"/>
              <a:buChar char="•"/>
            </a:pPr>
            <a:r>
              <a:rPr lang="en-AU" dirty="0"/>
              <a:t>Image generation</a:t>
            </a:r>
          </a:p>
          <a:p>
            <a:pPr marL="342900" indent="-342900">
              <a:buFont typeface="Arial" panose="020B0604020202020204" pitchFamily="34" charset="0"/>
              <a:buChar char="•"/>
            </a:pPr>
            <a:endParaRPr lang="en-AU" dirty="0"/>
          </a:p>
        </p:txBody>
      </p:sp>
      <p:grpSp>
        <p:nvGrpSpPr>
          <p:cNvPr id="4" name="Group 3">
            <a:extLst>
              <a:ext uri="{FF2B5EF4-FFF2-40B4-BE49-F238E27FC236}">
                <a16:creationId xmlns:a16="http://schemas.microsoft.com/office/drawing/2014/main" id="{08711A74-04FB-49CE-5E99-C9D951006333}"/>
              </a:ext>
            </a:extLst>
          </p:cNvPr>
          <p:cNvGrpSpPr/>
          <p:nvPr/>
        </p:nvGrpSpPr>
        <p:grpSpPr>
          <a:xfrm>
            <a:off x="6219824" y="2354291"/>
            <a:ext cx="5133976" cy="3311029"/>
            <a:chOff x="6219824" y="2720051"/>
            <a:chExt cx="5133976" cy="3311029"/>
          </a:xfrm>
        </p:grpSpPr>
        <p:sp>
          <p:nvSpPr>
            <p:cNvPr id="8" name="Text Placeholder 2">
              <a:extLst>
                <a:ext uri="{FF2B5EF4-FFF2-40B4-BE49-F238E27FC236}">
                  <a16:creationId xmlns:a16="http://schemas.microsoft.com/office/drawing/2014/main" id="{C1FCC973-C079-B563-175B-7D80C238853D}"/>
                </a:ext>
              </a:extLst>
            </p:cNvPr>
            <p:cNvSpPr txBox="1">
              <a:spLocks/>
            </p:cNvSpPr>
            <p:nvPr/>
          </p:nvSpPr>
          <p:spPr>
            <a:xfrm>
              <a:off x="6219825" y="2720051"/>
              <a:ext cx="5133975" cy="3311029"/>
            </a:xfrm>
            <a:prstGeom prst="rect">
              <a:avLst/>
            </a:prstGeom>
          </p:spPr>
          <p:txBody>
            <a:bodyPr numCol="1"/>
            <a:lstStyle>
              <a:lvl1pPr marL="0" indent="0" algn="l" defTabSz="914400" rtl="0" eaLnBrk="1" latinLnBrk="0" hangingPunct="1">
                <a:lnSpc>
                  <a:spcPct val="90000"/>
                </a:lnSpc>
                <a:spcBef>
                  <a:spcPts val="1000"/>
                </a:spcBef>
                <a:buFontTx/>
                <a:buNone/>
                <a:defRPr sz="2000" kern="1200" baseline="0">
                  <a:solidFill>
                    <a:schemeClr val="bg1"/>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13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025388"/>
                  </a:solidFill>
                </a:rPr>
                <a:t>Cons</a:t>
              </a:r>
            </a:p>
          </p:txBody>
        </p:sp>
        <p:sp>
          <p:nvSpPr>
            <p:cNvPr id="9" name="Text Placeholder 2">
              <a:extLst>
                <a:ext uri="{FF2B5EF4-FFF2-40B4-BE49-F238E27FC236}">
                  <a16:creationId xmlns:a16="http://schemas.microsoft.com/office/drawing/2014/main" id="{E9DD109C-C1C3-62B3-0C3A-504AB145A6EA}"/>
                </a:ext>
              </a:extLst>
            </p:cNvPr>
            <p:cNvSpPr txBox="1">
              <a:spLocks/>
            </p:cNvSpPr>
            <p:nvPr/>
          </p:nvSpPr>
          <p:spPr>
            <a:xfrm>
              <a:off x="6219824" y="3429000"/>
              <a:ext cx="5133975" cy="1918504"/>
            </a:xfrm>
            <a:prstGeom prst="rect">
              <a:avLst/>
            </a:prstGeom>
          </p:spPr>
          <p:txBody>
            <a:bodyPr numCol="1"/>
            <a:lstStyle>
              <a:lvl1pPr marL="0" indent="0" algn="l" defTabSz="914400" rtl="0" eaLnBrk="1" latinLnBrk="0" hangingPunct="1">
                <a:lnSpc>
                  <a:spcPct val="90000"/>
                </a:lnSpc>
                <a:spcBef>
                  <a:spcPts val="1000"/>
                </a:spcBef>
                <a:buFontTx/>
                <a:buNone/>
                <a:defRPr sz="2000" kern="1200" baseline="0">
                  <a:solidFill>
                    <a:schemeClr val="bg1"/>
                  </a:solidFill>
                  <a:latin typeface="Montserrat Medium" pitchFamily="2" charset="77"/>
                  <a:ea typeface="+mn-ea"/>
                  <a:cs typeface="+mn-cs"/>
                </a:defRPr>
              </a:lvl1pPr>
              <a:lvl2pPr marL="457200" indent="0" algn="l" defTabSz="914400" rtl="0" eaLnBrk="1" latinLnBrk="0" hangingPunct="1">
                <a:lnSpc>
                  <a:spcPct val="90000"/>
                </a:lnSpc>
                <a:spcBef>
                  <a:spcPts val="500"/>
                </a:spcBef>
                <a:buFontTx/>
                <a:buNone/>
                <a:defRPr sz="1300" kern="1200" baseline="0">
                  <a:solidFill>
                    <a:schemeClr val="bg1"/>
                  </a:solidFill>
                  <a:latin typeface="Graphik Regular" panose="020B0503030202060203" pitchFamily="34" charset="77"/>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bg1"/>
                  </a:solidFill>
                  <a:latin typeface="Graphik Regular"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solidFill>
                    <a:srgbClr val="025388"/>
                  </a:solidFill>
                </a:rPr>
                <a:t>No Chat History</a:t>
              </a:r>
            </a:p>
            <a:p>
              <a:pPr marL="342900" indent="-342900">
                <a:buFont typeface="Arial" panose="020B0604020202020204" pitchFamily="34" charset="0"/>
                <a:buChar char="•"/>
              </a:pPr>
              <a:r>
                <a:rPr lang="en-AU" dirty="0">
                  <a:solidFill>
                    <a:srgbClr val="025388"/>
                  </a:solidFill>
                </a:rPr>
                <a:t>Chat limits</a:t>
              </a:r>
            </a:p>
            <a:p>
              <a:pPr marL="342900" indent="-342900">
                <a:buFont typeface="Arial" panose="020B0604020202020204" pitchFamily="34" charset="0"/>
                <a:buChar char="•"/>
              </a:pPr>
              <a:r>
                <a:rPr lang="en-AU" dirty="0">
                  <a:solidFill>
                    <a:srgbClr val="025388"/>
                  </a:solidFill>
                </a:rPr>
                <a:t>No Sharing </a:t>
              </a:r>
            </a:p>
            <a:p>
              <a:pPr marL="342900" indent="-342900">
                <a:buFont typeface="Arial" panose="020B0604020202020204" pitchFamily="34" charset="0"/>
                <a:buChar char="•"/>
              </a:pPr>
              <a:r>
                <a:rPr lang="en-AU" dirty="0">
                  <a:solidFill>
                    <a:srgbClr val="025388"/>
                  </a:solidFill>
                </a:rPr>
                <a:t>Not integrated with MS 365</a:t>
              </a:r>
            </a:p>
            <a:p>
              <a:pPr marL="342900" indent="-342900">
                <a:buFont typeface="Arial" panose="020B0604020202020204" pitchFamily="34" charset="0"/>
                <a:buChar char="•"/>
              </a:pPr>
              <a:endParaRPr lang="en-AU" dirty="0">
                <a:solidFill>
                  <a:srgbClr val="025388"/>
                </a:solidFill>
              </a:endParaRPr>
            </a:p>
          </p:txBody>
        </p:sp>
      </p:grpSp>
    </p:spTree>
    <p:extLst>
      <p:ext uri="{BB962C8B-B14F-4D97-AF65-F5344CB8AC3E}">
        <p14:creationId xmlns:p14="http://schemas.microsoft.com/office/powerpoint/2010/main" val="276589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CF0B-FE00-13A3-77C6-6A45ED41CB4B}"/>
              </a:ext>
            </a:extLst>
          </p:cNvPr>
          <p:cNvSpPr>
            <a:spLocks noGrp="1"/>
          </p:cNvSpPr>
          <p:nvPr>
            <p:ph type="title"/>
          </p:nvPr>
        </p:nvSpPr>
        <p:spPr/>
        <p:txBody>
          <a:bodyPr/>
          <a:lstStyle/>
          <a:p>
            <a:r>
              <a:rPr lang="en-AU" dirty="0"/>
              <a:t>Copilot for Outlook</a:t>
            </a:r>
          </a:p>
        </p:txBody>
      </p:sp>
      <p:pic>
        <p:nvPicPr>
          <p:cNvPr id="4" name="Picture 3">
            <a:extLst>
              <a:ext uri="{FF2B5EF4-FFF2-40B4-BE49-F238E27FC236}">
                <a16:creationId xmlns:a16="http://schemas.microsoft.com/office/drawing/2014/main" id="{D154D89F-877E-B978-BA7B-DD3C4D73850C}"/>
              </a:ext>
            </a:extLst>
          </p:cNvPr>
          <p:cNvPicPr>
            <a:picLocks noChangeAspect="1"/>
          </p:cNvPicPr>
          <p:nvPr/>
        </p:nvPicPr>
        <p:blipFill>
          <a:blip r:embed="rId3"/>
          <a:stretch>
            <a:fillRect/>
          </a:stretch>
        </p:blipFill>
        <p:spPr>
          <a:xfrm>
            <a:off x="4799289" y="1563616"/>
            <a:ext cx="7194588" cy="3730766"/>
          </a:xfrm>
          <a:prstGeom prst="rect">
            <a:avLst/>
          </a:prstGeom>
        </p:spPr>
      </p:pic>
    </p:spTree>
    <p:extLst>
      <p:ext uri="{BB962C8B-B14F-4D97-AF65-F5344CB8AC3E}">
        <p14:creationId xmlns:p14="http://schemas.microsoft.com/office/powerpoint/2010/main" val="12722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1C76-9577-2510-A6CD-BD78AF5DE87F}"/>
              </a:ext>
            </a:extLst>
          </p:cNvPr>
          <p:cNvSpPr>
            <a:spLocks noGrp="1"/>
          </p:cNvSpPr>
          <p:nvPr>
            <p:ph type="title"/>
          </p:nvPr>
        </p:nvSpPr>
        <p:spPr>
          <a:xfrm>
            <a:off x="848412" y="391192"/>
            <a:ext cx="7042150" cy="437324"/>
          </a:xfrm>
        </p:spPr>
        <p:txBody>
          <a:bodyPr/>
          <a:lstStyle/>
          <a:p>
            <a:r>
              <a:rPr lang="en-AU" dirty="0"/>
              <a:t>Claude Interactive Artifacts</a:t>
            </a:r>
          </a:p>
        </p:txBody>
      </p:sp>
      <p:pic>
        <p:nvPicPr>
          <p:cNvPr id="6" name="Online Media 5" title="Claude 3.5 Sonnet for vision">
            <a:hlinkClick r:id="" action="ppaction://media"/>
            <a:extLst>
              <a:ext uri="{FF2B5EF4-FFF2-40B4-BE49-F238E27FC236}">
                <a16:creationId xmlns:a16="http://schemas.microsoft.com/office/drawing/2014/main" id="{1CDA3BC5-AFCA-700D-E3B4-D351A638C26C}"/>
              </a:ext>
            </a:extLst>
          </p:cNvPr>
          <p:cNvPicPr>
            <a:picLocks noRot="1" noChangeAspect="1"/>
          </p:cNvPicPr>
          <p:nvPr>
            <a:videoFile r:link="rId1"/>
          </p:nvPr>
        </p:nvPicPr>
        <p:blipFill>
          <a:blip r:embed="rId4"/>
          <a:stretch>
            <a:fillRect/>
          </a:stretch>
        </p:blipFill>
        <p:spPr>
          <a:xfrm>
            <a:off x="2174685" y="1215189"/>
            <a:ext cx="7842629" cy="4427621"/>
          </a:xfrm>
          <a:prstGeom prst="rect">
            <a:avLst/>
          </a:prstGeom>
        </p:spPr>
      </p:pic>
    </p:spTree>
    <p:extLst>
      <p:ext uri="{BB962C8B-B14F-4D97-AF65-F5344CB8AC3E}">
        <p14:creationId xmlns:p14="http://schemas.microsoft.com/office/powerpoint/2010/main" val="42838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C2454-8F2E-1134-0107-801E1ED71EB7}"/>
              </a:ext>
            </a:extLst>
          </p:cNvPr>
          <p:cNvSpPr>
            <a:spLocks noGrp="1"/>
          </p:cNvSpPr>
          <p:nvPr>
            <p:ph type="title"/>
          </p:nvPr>
        </p:nvSpPr>
        <p:spPr>
          <a:xfrm>
            <a:off x="528918" y="2140137"/>
            <a:ext cx="10515600" cy="2028451"/>
          </a:xfrm>
        </p:spPr>
        <p:txBody>
          <a:bodyPr/>
          <a:lstStyle/>
          <a:p>
            <a:pPr marL="0"/>
            <a:r>
              <a:rPr lang="en-US" dirty="0"/>
              <a:t>Support, Resources and Questions</a:t>
            </a:r>
            <a:br>
              <a:rPr lang="en-US" dirty="0"/>
            </a:br>
            <a:r>
              <a:rPr lang="en-US" sz="2200" dirty="0"/>
              <a:t>Southern Cross University</a:t>
            </a:r>
          </a:p>
        </p:txBody>
      </p:sp>
    </p:spTree>
    <p:extLst>
      <p:ext uri="{BB962C8B-B14F-4D97-AF65-F5344CB8AC3E}">
        <p14:creationId xmlns:p14="http://schemas.microsoft.com/office/powerpoint/2010/main" val="162946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Practical AI for Instructors and Students Part 1: Introduction to AI for Teachers and Students">
            <a:hlinkClick r:id="" action="ppaction://media"/>
            <a:extLst>
              <a:ext uri="{FF2B5EF4-FFF2-40B4-BE49-F238E27FC236}">
                <a16:creationId xmlns:a16="http://schemas.microsoft.com/office/drawing/2014/main" id="{6356FF1E-5C12-4013-7032-8A8CE67D6F7C}"/>
              </a:ext>
            </a:extLst>
          </p:cNvPr>
          <p:cNvPicPr>
            <a:picLocks noRot="1" noChangeAspect="1"/>
          </p:cNvPicPr>
          <p:nvPr>
            <a:videoFile r:link="rId1"/>
          </p:nvPr>
        </p:nvPicPr>
        <p:blipFill>
          <a:blip r:embed="rId4"/>
          <a:stretch>
            <a:fillRect/>
          </a:stretch>
        </p:blipFill>
        <p:spPr>
          <a:xfrm>
            <a:off x="1232534" y="695837"/>
            <a:ext cx="9682480" cy="5466325"/>
          </a:xfrm>
          <a:prstGeom prst="rect">
            <a:avLst/>
          </a:prstGeom>
        </p:spPr>
      </p:pic>
    </p:spTree>
    <p:extLst>
      <p:ext uri="{BB962C8B-B14F-4D97-AF65-F5344CB8AC3E}">
        <p14:creationId xmlns:p14="http://schemas.microsoft.com/office/powerpoint/2010/main" val="38521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thinking Assessment in the Age of AI">
            <a:hlinkClick r:id="" action="ppaction://media"/>
            <a:extLst>
              <a:ext uri="{FF2B5EF4-FFF2-40B4-BE49-F238E27FC236}">
                <a16:creationId xmlns:a16="http://schemas.microsoft.com/office/drawing/2014/main" id="{8519AA3D-16DE-4B1F-D433-39D7856DEA67}"/>
              </a:ext>
            </a:extLst>
          </p:cNvPr>
          <p:cNvPicPr>
            <a:picLocks noRot="1" noChangeAspect="1"/>
          </p:cNvPicPr>
          <p:nvPr>
            <a:videoFile r:link="rId1"/>
          </p:nvPr>
        </p:nvPicPr>
        <p:blipFill>
          <a:blip r:embed="rId4"/>
          <a:stretch>
            <a:fillRect/>
          </a:stretch>
        </p:blipFill>
        <p:spPr>
          <a:xfrm>
            <a:off x="1254760" y="695837"/>
            <a:ext cx="9682480" cy="5466325"/>
          </a:xfrm>
          <a:prstGeom prst="rect">
            <a:avLst/>
          </a:prstGeom>
        </p:spPr>
      </p:pic>
    </p:spTree>
    <p:extLst>
      <p:ext uri="{BB962C8B-B14F-4D97-AF65-F5344CB8AC3E}">
        <p14:creationId xmlns:p14="http://schemas.microsoft.com/office/powerpoint/2010/main" val="41658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33FDB4-EB10-75BF-B042-EC4D06754F82}"/>
              </a:ext>
            </a:extLst>
          </p:cNvPr>
          <p:cNvSpPr/>
          <p:nvPr/>
        </p:nvSpPr>
        <p:spPr>
          <a:xfrm>
            <a:off x="457200" y="0"/>
            <a:ext cx="4511039"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81C68854-64AE-AFFC-7202-802252FD2E30}"/>
              </a:ext>
            </a:extLst>
          </p:cNvPr>
          <p:cNvSpPr>
            <a:spLocks noGrp="1"/>
          </p:cNvSpPr>
          <p:nvPr>
            <p:ph type="title"/>
          </p:nvPr>
        </p:nvSpPr>
        <p:spPr/>
        <p:txBody>
          <a:bodyPr/>
          <a:lstStyle/>
          <a:p>
            <a:r>
              <a:rPr lang="en-AU"/>
              <a:t>AI Chatbot Comparison</a:t>
            </a:r>
            <a:endParaRPr lang="en-AU" dirty="0"/>
          </a:p>
        </p:txBody>
      </p:sp>
      <p:sp>
        <p:nvSpPr>
          <p:cNvPr id="18" name="Title 2">
            <a:extLst>
              <a:ext uri="{FF2B5EF4-FFF2-40B4-BE49-F238E27FC236}">
                <a16:creationId xmlns:a16="http://schemas.microsoft.com/office/drawing/2014/main" id="{4DABB5AC-A1A7-67D3-9751-2785CD23A31C}"/>
              </a:ext>
            </a:extLst>
          </p:cNvPr>
          <p:cNvSpPr txBox="1">
            <a:spLocks/>
          </p:cNvSpPr>
          <p:nvPr/>
        </p:nvSpPr>
        <p:spPr>
          <a:xfrm>
            <a:off x="671353" y="445410"/>
            <a:ext cx="6868636" cy="437324"/>
          </a:xfrm>
          <a:prstGeom prst="rect">
            <a:avLst/>
          </a:prstGeom>
        </p:spPr>
        <p:txBody>
          <a:bodyPr anchor="ctr" anchorCtr="0"/>
          <a:lstStyle>
            <a:lvl1pPr algn="l" defTabSz="914400" rtl="0" eaLnBrk="1" latinLnBrk="0" hangingPunct="1">
              <a:lnSpc>
                <a:spcPct val="90000"/>
              </a:lnSpc>
              <a:spcBef>
                <a:spcPct val="0"/>
              </a:spcBef>
              <a:buNone/>
              <a:defRPr lang="en-US" sz="2800" kern="1200" baseline="0">
                <a:solidFill>
                  <a:schemeClr val="bg1"/>
                </a:solidFill>
                <a:latin typeface="Montserrat Medium" pitchFamily="2" charset="77"/>
                <a:ea typeface="+mj-ea"/>
                <a:cs typeface="+mj-cs"/>
              </a:defRPr>
            </a:lvl1pPr>
          </a:lstStyle>
          <a:p>
            <a:r>
              <a:rPr lang="en-AU" dirty="0">
                <a:solidFill>
                  <a:srgbClr val="025388"/>
                </a:solidFill>
              </a:rPr>
              <a:t>Which AI chatbot should I use?</a:t>
            </a:r>
            <a:endParaRPr lang="en-AU" dirty="0"/>
          </a:p>
        </p:txBody>
      </p:sp>
      <p:graphicFrame>
        <p:nvGraphicFramePr>
          <p:cNvPr id="20" name="Table 19">
            <a:extLst>
              <a:ext uri="{FF2B5EF4-FFF2-40B4-BE49-F238E27FC236}">
                <a16:creationId xmlns:a16="http://schemas.microsoft.com/office/drawing/2014/main" id="{8A9F8780-5C35-6E23-552F-53840C613943}"/>
              </a:ext>
            </a:extLst>
          </p:cNvPr>
          <p:cNvGraphicFramePr>
            <a:graphicFrameLocks noGrp="1"/>
          </p:cNvGraphicFramePr>
          <p:nvPr>
            <p:extLst>
              <p:ext uri="{D42A27DB-BD31-4B8C-83A1-F6EECF244321}">
                <p14:modId xmlns:p14="http://schemas.microsoft.com/office/powerpoint/2010/main" val="1859640734"/>
              </p:ext>
            </p:extLst>
          </p:nvPr>
        </p:nvGraphicFramePr>
        <p:xfrm>
          <a:off x="808891" y="1086853"/>
          <a:ext cx="10773138" cy="4917441"/>
        </p:xfrm>
        <a:graphic>
          <a:graphicData uri="http://schemas.openxmlformats.org/drawingml/2006/table">
            <a:tbl>
              <a:tblPr firstRow="1" bandRow="1">
                <a:tableStyleId>{5940675A-B579-460E-94D1-54222C63F5DA}</a:tableStyleId>
              </a:tblPr>
              <a:tblGrid>
                <a:gridCol w="1795523">
                  <a:extLst>
                    <a:ext uri="{9D8B030D-6E8A-4147-A177-3AD203B41FA5}">
                      <a16:colId xmlns:a16="http://schemas.microsoft.com/office/drawing/2014/main" val="346472464"/>
                    </a:ext>
                  </a:extLst>
                </a:gridCol>
                <a:gridCol w="1795523">
                  <a:extLst>
                    <a:ext uri="{9D8B030D-6E8A-4147-A177-3AD203B41FA5}">
                      <a16:colId xmlns:a16="http://schemas.microsoft.com/office/drawing/2014/main" val="996344376"/>
                    </a:ext>
                  </a:extLst>
                </a:gridCol>
                <a:gridCol w="1795523">
                  <a:extLst>
                    <a:ext uri="{9D8B030D-6E8A-4147-A177-3AD203B41FA5}">
                      <a16:colId xmlns:a16="http://schemas.microsoft.com/office/drawing/2014/main" val="2497364496"/>
                    </a:ext>
                  </a:extLst>
                </a:gridCol>
                <a:gridCol w="1795523">
                  <a:extLst>
                    <a:ext uri="{9D8B030D-6E8A-4147-A177-3AD203B41FA5}">
                      <a16:colId xmlns:a16="http://schemas.microsoft.com/office/drawing/2014/main" val="126855819"/>
                    </a:ext>
                  </a:extLst>
                </a:gridCol>
                <a:gridCol w="1795523">
                  <a:extLst>
                    <a:ext uri="{9D8B030D-6E8A-4147-A177-3AD203B41FA5}">
                      <a16:colId xmlns:a16="http://schemas.microsoft.com/office/drawing/2014/main" val="3724399002"/>
                    </a:ext>
                  </a:extLst>
                </a:gridCol>
                <a:gridCol w="1795523">
                  <a:extLst>
                    <a:ext uri="{9D8B030D-6E8A-4147-A177-3AD203B41FA5}">
                      <a16:colId xmlns:a16="http://schemas.microsoft.com/office/drawing/2014/main" val="4149610804"/>
                    </a:ext>
                  </a:extLst>
                </a:gridCol>
              </a:tblGrid>
              <a:tr h="785777">
                <a:tc>
                  <a:txBody>
                    <a:bodyPr/>
                    <a:lstStyle/>
                    <a:p>
                      <a:r>
                        <a:rPr lang="en-AU" b="1" dirty="0"/>
                        <a:t>Logo</a:t>
                      </a:r>
                    </a:p>
                  </a:txBody>
                  <a:tcPr anchor="ctr">
                    <a:solidFill>
                      <a:schemeClr val="bg1">
                        <a:lumMod val="85000"/>
                      </a:schemeClr>
                    </a:solidFill>
                  </a:tcPr>
                </a:tc>
                <a:tc>
                  <a:txBody>
                    <a:bodyPr/>
                    <a:lstStyle/>
                    <a:p>
                      <a:r>
                        <a:rPr lang="en-AU" b="1" dirty="0"/>
                        <a:t>Company</a:t>
                      </a:r>
                    </a:p>
                  </a:txBody>
                  <a:tcPr anchor="ctr">
                    <a:solidFill>
                      <a:schemeClr val="bg1">
                        <a:lumMod val="85000"/>
                      </a:schemeClr>
                    </a:solidFill>
                  </a:tcPr>
                </a:tc>
                <a:tc>
                  <a:txBody>
                    <a:bodyPr/>
                    <a:lstStyle/>
                    <a:p>
                      <a:r>
                        <a:rPr lang="en-AU" b="1" dirty="0"/>
                        <a:t>Chatbot</a:t>
                      </a:r>
                    </a:p>
                  </a:txBody>
                  <a:tcPr anchor="ctr">
                    <a:solidFill>
                      <a:schemeClr val="bg1">
                        <a:lumMod val="85000"/>
                      </a:schemeClr>
                    </a:solidFill>
                  </a:tcPr>
                </a:tc>
                <a:tc>
                  <a:txBody>
                    <a:bodyPr/>
                    <a:lstStyle/>
                    <a:p>
                      <a:r>
                        <a:rPr lang="en-AU" b="1" dirty="0"/>
                        <a:t>Default Model</a:t>
                      </a:r>
                    </a:p>
                  </a:txBody>
                  <a:tcPr anchor="ctr">
                    <a:solidFill>
                      <a:schemeClr val="bg1">
                        <a:lumMod val="85000"/>
                      </a:schemeClr>
                    </a:solidFill>
                  </a:tcPr>
                </a:tc>
                <a:tc>
                  <a:txBody>
                    <a:bodyPr/>
                    <a:lstStyle/>
                    <a:p>
                      <a:r>
                        <a:rPr lang="en-AU" b="1" dirty="0"/>
                        <a:t>Features</a:t>
                      </a:r>
                    </a:p>
                  </a:txBody>
                  <a:tcPr anchor="ctr">
                    <a:solidFill>
                      <a:schemeClr val="bg1">
                        <a:lumMod val="85000"/>
                      </a:schemeClr>
                    </a:solidFill>
                  </a:tcPr>
                </a:tc>
                <a:tc>
                  <a:txBody>
                    <a:bodyPr/>
                    <a:lstStyle/>
                    <a:p>
                      <a:r>
                        <a:rPr lang="en-AU" b="1" dirty="0"/>
                        <a:t>Best for</a:t>
                      </a:r>
                    </a:p>
                  </a:txBody>
                  <a:tcPr anchor="ctr">
                    <a:solidFill>
                      <a:schemeClr val="bg1">
                        <a:lumMod val="85000"/>
                      </a:schemeClr>
                    </a:solidFill>
                  </a:tcPr>
                </a:tc>
                <a:extLst>
                  <a:ext uri="{0D108BD9-81ED-4DB2-BD59-A6C34878D82A}">
                    <a16:rowId xmlns:a16="http://schemas.microsoft.com/office/drawing/2014/main" val="3125132111"/>
                  </a:ext>
                </a:extLst>
              </a:tr>
              <a:tr h="1032916">
                <a:tc>
                  <a:txBody>
                    <a:bodyPr/>
                    <a:lstStyle/>
                    <a:p>
                      <a:endParaRPr lang="en-AU"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Microsoft</a:t>
                      </a:r>
                    </a:p>
                  </a:txBody>
                  <a:tcPr anchor="ctr"/>
                </a:tc>
                <a:tc>
                  <a:txBody>
                    <a:bodyPr/>
                    <a:lstStyle/>
                    <a:p>
                      <a:r>
                        <a:rPr lang="en-AU" dirty="0"/>
                        <a:t>Copilot</a:t>
                      </a:r>
                    </a:p>
                  </a:txBody>
                  <a:tcPr anchor="ctr"/>
                </a:tc>
                <a:tc>
                  <a:txBody>
                    <a:bodyPr/>
                    <a:lstStyle/>
                    <a:p>
                      <a:r>
                        <a:rPr lang="en-AU" dirty="0"/>
                        <a:t>GPT-4</a:t>
                      </a:r>
                    </a:p>
                  </a:txBody>
                  <a:tcPr anchor="ctr"/>
                </a:tc>
                <a:tc>
                  <a:txBody>
                    <a:bodyPr/>
                    <a:lstStyle/>
                    <a:p>
                      <a:pPr marL="0" indent="0">
                        <a:buFontTx/>
                        <a:buNone/>
                      </a:pPr>
                      <a:r>
                        <a:rPr lang="en-AU" dirty="0"/>
                        <a:t>MS 365 apps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Data Security</a:t>
                      </a:r>
                    </a:p>
                  </a:txBody>
                  <a:tcPr anchor="ctr"/>
                </a:tc>
                <a:extLst>
                  <a:ext uri="{0D108BD9-81ED-4DB2-BD59-A6C34878D82A}">
                    <a16:rowId xmlns:a16="http://schemas.microsoft.com/office/drawing/2014/main" val="3419405291"/>
                  </a:ext>
                </a:extLst>
              </a:tr>
              <a:tr h="1032916">
                <a:tc>
                  <a:txBody>
                    <a:bodyPr/>
                    <a:lstStyle/>
                    <a:p>
                      <a:endParaRPr lang="en-AU"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Open AI</a:t>
                      </a:r>
                    </a:p>
                  </a:txBody>
                  <a:tcPr anchor="ctr"/>
                </a:tc>
                <a:tc>
                  <a:txBody>
                    <a:bodyPr/>
                    <a:lstStyle/>
                    <a:p>
                      <a:r>
                        <a:rPr lang="en-AU" dirty="0"/>
                        <a:t>ChatGPT</a:t>
                      </a:r>
                    </a:p>
                  </a:txBody>
                  <a:tcPr anchor="ctr"/>
                </a:tc>
                <a:tc>
                  <a:txBody>
                    <a:bodyPr/>
                    <a:lstStyle/>
                    <a:p>
                      <a:r>
                        <a:rPr lang="en-AU" dirty="0"/>
                        <a:t>GPT-3.5</a:t>
                      </a:r>
                    </a:p>
                  </a:txBody>
                  <a:tcPr anchor="ctr"/>
                </a:tc>
                <a:tc>
                  <a:txBody>
                    <a:bodyPr/>
                    <a:lstStyle/>
                    <a:p>
                      <a:pPr marL="0" indent="0">
                        <a:buFontTx/>
                        <a:buNone/>
                      </a:pPr>
                      <a:r>
                        <a:rPr lang="en-AU" dirty="0"/>
                        <a:t>Chat memory &amp;</a:t>
                      </a:r>
                    </a:p>
                    <a:p>
                      <a:pPr marL="0" indent="0">
                        <a:buFontTx/>
                        <a:buNone/>
                      </a:pPr>
                      <a:r>
                        <a:rPr lang="en-AU" dirty="0"/>
                        <a:t>customisations</a:t>
                      </a:r>
                    </a:p>
                  </a:txBody>
                  <a:tcPr anchor="ctr"/>
                </a:tc>
                <a:tc>
                  <a:txBody>
                    <a:bodyPr/>
                    <a:lstStyle/>
                    <a:p>
                      <a:r>
                        <a:rPr lang="en-AU" dirty="0"/>
                        <a:t>Ongoing Projects</a:t>
                      </a:r>
                    </a:p>
                  </a:txBody>
                  <a:tcPr anchor="ctr"/>
                </a:tc>
                <a:extLst>
                  <a:ext uri="{0D108BD9-81ED-4DB2-BD59-A6C34878D82A}">
                    <a16:rowId xmlns:a16="http://schemas.microsoft.com/office/drawing/2014/main" val="2903356968"/>
                  </a:ext>
                </a:extLst>
              </a:tr>
              <a:tr h="1032916">
                <a:tc>
                  <a:txBody>
                    <a:bodyPr/>
                    <a:lstStyle/>
                    <a:p>
                      <a:endParaRPr lang="en-AU" dirty="0"/>
                    </a:p>
                  </a:txBody>
                  <a:tcPr anchor="ctr"/>
                </a:tc>
                <a:tc>
                  <a:txBody>
                    <a:bodyPr/>
                    <a:lstStyle/>
                    <a:p>
                      <a:r>
                        <a:rPr lang="en-AU" dirty="0"/>
                        <a:t>Perplexity</a:t>
                      </a:r>
                    </a:p>
                  </a:txBody>
                  <a:tcPr anchor="ctr"/>
                </a:tc>
                <a:tc>
                  <a:txBody>
                    <a:bodyPr/>
                    <a:lstStyle/>
                    <a:p>
                      <a:r>
                        <a:rPr lang="en-AU" dirty="0"/>
                        <a:t>Perplexity</a:t>
                      </a:r>
                    </a:p>
                  </a:txBody>
                  <a:tcPr anchor="ctr"/>
                </a:tc>
                <a:tc>
                  <a:txBody>
                    <a:bodyPr/>
                    <a:lstStyle/>
                    <a:p>
                      <a:r>
                        <a:rPr lang="en-AU" dirty="0"/>
                        <a:t>GPT-4</a:t>
                      </a:r>
                    </a:p>
                  </a:txBody>
                  <a:tcPr anchor="ctr"/>
                </a:tc>
                <a:tc>
                  <a:txBody>
                    <a:bodyPr/>
                    <a:lstStyle/>
                    <a:p>
                      <a:pPr marL="0" indent="0">
                        <a:buFontTx/>
                        <a:buNone/>
                      </a:pPr>
                      <a:r>
                        <a:rPr lang="en-AU" dirty="0"/>
                        <a:t>Real-time data</a:t>
                      </a:r>
                    </a:p>
                  </a:txBody>
                  <a:tcPr anchor="ctr"/>
                </a:tc>
                <a:tc>
                  <a:txBody>
                    <a:bodyPr/>
                    <a:lstStyle/>
                    <a:p>
                      <a:r>
                        <a:rPr lang="en-AU" dirty="0"/>
                        <a:t>Academic Research</a:t>
                      </a:r>
                    </a:p>
                  </a:txBody>
                  <a:tcPr anchor="ctr"/>
                </a:tc>
                <a:extLst>
                  <a:ext uri="{0D108BD9-81ED-4DB2-BD59-A6C34878D82A}">
                    <a16:rowId xmlns:a16="http://schemas.microsoft.com/office/drawing/2014/main" val="3516172119"/>
                  </a:ext>
                </a:extLst>
              </a:tr>
              <a:tr h="1032916">
                <a:tc>
                  <a:txBody>
                    <a:bodyPr/>
                    <a:lstStyle/>
                    <a:p>
                      <a:endParaRPr lang="en-AU"/>
                    </a:p>
                  </a:txBody>
                  <a:tcPr anchor="ctr"/>
                </a:tc>
                <a:tc>
                  <a:txBody>
                    <a:bodyPr/>
                    <a:lstStyle/>
                    <a:p>
                      <a:r>
                        <a:rPr lang="en-AU" dirty="0"/>
                        <a:t>Anthropic</a:t>
                      </a:r>
                    </a:p>
                  </a:txBody>
                  <a:tcPr anchor="ctr"/>
                </a:tc>
                <a:tc>
                  <a:txBody>
                    <a:bodyPr/>
                    <a:lstStyle/>
                    <a:p>
                      <a:r>
                        <a:rPr lang="en-AU" dirty="0"/>
                        <a:t>Claude</a:t>
                      </a:r>
                    </a:p>
                  </a:txBody>
                  <a:tcPr anchor="ctr"/>
                </a:tc>
                <a:tc>
                  <a:txBody>
                    <a:bodyPr/>
                    <a:lstStyle/>
                    <a:p>
                      <a:r>
                        <a:rPr lang="en-AU" dirty="0"/>
                        <a:t>Claude Sonnet 1</a:t>
                      </a:r>
                    </a:p>
                  </a:txBody>
                  <a:tcPr anchor="ctr"/>
                </a:tc>
                <a:tc>
                  <a:txBody>
                    <a:bodyPr/>
                    <a:lstStyle/>
                    <a:p>
                      <a:pPr marL="0" indent="0">
                        <a:buFontTx/>
                        <a:buNone/>
                      </a:pPr>
                      <a:r>
                        <a:rPr lang="en-AU" dirty="0"/>
                        <a:t>Artifacts</a:t>
                      </a:r>
                    </a:p>
                  </a:txBody>
                  <a:tcPr anchor="ctr"/>
                </a:tc>
                <a:tc>
                  <a:txBody>
                    <a:bodyPr/>
                    <a:lstStyle/>
                    <a:p>
                      <a:r>
                        <a:rPr lang="en-AU" dirty="0"/>
                        <a:t>Interactives</a:t>
                      </a:r>
                    </a:p>
                  </a:txBody>
                  <a:tcPr anchor="ctr"/>
                </a:tc>
                <a:extLst>
                  <a:ext uri="{0D108BD9-81ED-4DB2-BD59-A6C34878D82A}">
                    <a16:rowId xmlns:a16="http://schemas.microsoft.com/office/drawing/2014/main" val="3373297021"/>
                  </a:ext>
                </a:extLst>
              </a:tr>
            </a:tbl>
          </a:graphicData>
        </a:graphic>
      </p:graphicFrame>
      <p:pic>
        <p:nvPicPr>
          <p:cNvPr id="22" name="Picture 21" descr="OpenAI, ChatGPT Logo Icon 22227364 PNG">
            <a:extLst>
              <a:ext uri="{FF2B5EF4-FFF2-40B4-BE49-F238E27FC236}">
                <a16:creationId xmlns:a16="http://schemas.microsoft.com/office/drawing/2014/main" id="{DDA345A6-5B8B-5CE3-37F1-9F65F0A560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187937" y="3059998"/>
            <a:ext cx="738003" cy="738003"/>
          </a:xfrm>
          <a:prstGeom prst="rect">
            <a:avLst/>
          </a:prstGeom>
          <a:noFill/>
          <a:ln>
            <a:noFill/>
          </a:ln>
        </p:spPr>
      </p:pic>
      <p:pic>
        <p:nvPicPr>
          <p:cNvPr id="23" name="Picture 22">
            <a:extLst>
              <a:ext uri="{FF2B5EF4-FFF2-40B4-BE49-F238E27FC236}">
                <a16:creationId xmlns:a16="http://schemas.microsoft.com/office/drawing/2014/main" id="{50324206-1C81-29C3-77EB-915C8351A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937" y="2028328"/>
            <a:ext cx="738003" cy="738003"/>
          </a:xfrm>
          <a:prstGeom prst="rect">
            <a:avLst/>
          </a:prstGeom>
          <a:noFill/>
        </p:spPr>
      </p:pic>
      <p:pic>
        <p:nvPicPr>
          <p:cNvPr id="24" name="Picture 23" descr="Perplexity ai Icons, Logos, Symbols ...">
            <a:extLst>
              <a:ext uri="{FF2B5EF4-FFF2-40B4-BE49-F238E27FC236}">
                <a16:creationId xmlns:a16="http://schemas.microsoft.com/office/drawing/2014/main" id="{8BC398D1-FD68-C507-1A41-463D22F574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937" y="4097629"/>
            <a:ext cx="738002" cy="738002"/>
          </a:xfrm>
          <a:prstGeom prst="rect">
            <a:avLst/>
          </a:prstGeom>
          <a:noFill/>
          <a:ln>
            <a:noFill/>
          </a:ln>
        </p:spPr>
      </p:pic>
      <p:pic>
        <p:nvPicPr>
          <p:cNvPr id="25" name="Picture 24">
            <a:extLst>
              <a:ext uri="{FF2B5EF4-FFF2-40B4-BE49-F238E27FC236}">
                <a16:creationId xmlns:a16="http://schemas.microsoft.com/office/drawing/2014/main" id="{8969DF33-FFCE-9340-3149-750040A158D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937" y="5103156"/>
            <a:ext cx="738002" cy="738002"/>
          </a:xfrm>
          <a:prstGeom prst="rect">
            <a:avLst/>
          </a:prstGeom>
          <a:noFill/>
        </p:spPr>
      </p:pic>
    </p:spTree>
    <p:extLst>
      <p:ext uri="{BB962C8B-B14F-4D97-AF65-F5344CB8AC3E}">
        <p14:creationId xmlns:p14="http://schemas.microsoft.com/office/powerpoint/2010/main" val="137527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6EF-05A0-D932-CBC5-38D04EF7D50B}"/>
              </a:ext>
            </a:extLst>
          </p:cNvPr>
          <p:cNvSpPr>
            <a:spLocks noGrp="1"/>
          </p:cNvSpPr>
          <p:nvPr>
            <p:ph type="title"/>
          </p:nvPr>
        </p:nvSpPr>
        <p:spPr>
          <a:xfrm>
            <a:off x="461419" y="2105307"/>
            <a:ext cx="5609727" cy="550233"/>
          </a:xfrm>
        </p:spPr>
        <p:txBody>
          <a:bodyPr>
            <a:normAutofit/>
          </a:bodyPr>
          <a:lstStyle/>
          <a:p>
            <a:r>
              <a:rPr lang="en-AU" dirty="0"/>
              <a:t>Sign-up to ChatGPT</a:t>
            </a:r>
          </a:p>
        </p:txBody>
      </p:sp>
      <p:sp>
        <p:nvSpPr>
          <p:cNvPr id="3" name="Text Placeholder 2">
            <a:extLst>
              <a:ext uri="{FF2B5EF4-FFF2-40B4-BE49-F238E27FC236}">
                <a16:creationId xmlns:a16="http://schemas.microsoft.com/office/drawing/2014/main" id="{5820A567-9A8D-D44A-5AE7-87268CFBDD2A}"/>
              </a:ext>
            </a:extLst>
          </p:cNvPr>
          <p:cNvSpPr>
            <a:spLocks noGrp="1"/>
          </p:cNvSpPr>
          <p:nvPr>
            <p:ph type="body" sz="quarter" idx="11"/>
          </p:nvPr>
        </p:nvSpPr>
        <p:spPr>
          <a:xfrm>
            <a:off x="436564" y="2677842"/>
            <a:ext cx="5634582" cy="3457575"/>
          </a:xfrm>
        </p:spPr>
        <p:txBody>
          <a:bodyPr>
            <a:normAutofit/>
          </a:bodyPr>
          <a:lstStyle/>
          <a:p>
            <a:pPr marL="285750" indent="-285750">
              <a:buFont typeface="Arial" panose="020B0604020202020204" pitchFamily="34" charset="0"/>
              <a:buChar char="•"/>
            </a:pPr>
            <a:r>
              <a:rPr lang="en-AU" sz="2200" dirty="0">
                <a:latin typeface="Aptos" panose="020B0004020202020204" pitchFamily="34" charset="0"/>
              </a:rPr>
              <a:t>Go to </a:t>
            </a:r>
            <a:r>
              <a:rPr lang="en-AU" sz="2200" dirty="0">
                <a:latin typeface="Aptos" panose="020B0004020202020204" pitchFamily="34" charset="0"/>
                <a:hlinkClick r:id="rId3"/>
              </a:rPr>
              <a:t>https://chatgpt.com/</a:t>
            </a:r>
            <a:endParaRPr lang="en-AU" sz="2200" dirty="0">
              <a:latin typeface="Aptos" panose="020B0004020202020204" pitchFamily="34" charset="0"/>
            </a:endParaRPr>
          </a:p>
          <a:p>
            <a:pPr marL="285750" indent="-285750">
              <a:buFont typeface="Arial" panose="020B0604020202020204" pitchFamily="34" charset="0"/>
              <a:buChar char="•"/>
            </a:pPr>
            <a:r>
              <a:rPr lang="en-AU" sz="2200" dirty="0">
                <a:latin typeface="Aptos" panose="020B0004020202020204" pitchFamily="34" charset="0"/>
              </a:rPr>
              <a:t>Create sign-up to create free account</a:t>
            </a:r>
          </a:p>
          <a:p>
            <a:pPr marL="285750" indent="-285750">
              <a:buFont typeface="Arial" panose="020B0604020202020204" pitchFamily="34" charset="0"/>
              <a:buChar char="•"/>
            </a:pPr>
            <a:r>
              <a:rPr lang="en-AU" sz="2200" dirty="0">
                <a:latin typeface="Aptos" panose="020B0004020202020204" pitchFamily="34" charset="0"/>
              </a:rPr>
              <a:t>SCU does </a:t>
            </a:r>
            <a:r>
              <a:rPr lang="en-AU" sz="2200" b="1" dirty="0">
                <a:latin typeface="Aptos" panose="020B0004020202020204" pitchFamily="34" charset="0"/>
              </a:rPr>
              <a:t>not</a:t>
            </a:r>
            <a:r>
              <a:rPr lang="en-AU" sz="2200" dirty="0">
                <a:latin typeface="Aptos" panose="020B0004020202020204" pitchFamily="34" charset="0"/>
              </a:rPr>
              <a:t> have a ChatGPT enterprise subscription</a:t>
            </a:r>
          </a:p>
        </p:txBody>
      </p:sp>
      <p:grpSp>
        <p:nvGrpSpPr>
          <p:cNvPr id="16" name="Group 15">
            <a:extLst>
              <a:ext uri="{FF2B5EF4-FFF2-40B4-BE49-F238E27FC236}">
                <a16:creationId xmlns:a16="http://schemas.microsoft.com/office/drawing/2014/main" id="{47CF4130-154A-E6E6-9D11-E1DB6EA93AB6}"/>
              </a:ext>
            </a:extLst>
          </p:cNvPr>
          <p:cNvGrpSpPr/>
          <p:nvPr/>
        </p:nvGrpSpPr>
        <p:grpSpPr>
          <a:xfrm>
            <a:off x="6463430" y="0"/>
            <a:ext cx="5634582" cy="6858000"/>
            <a:chOff x="6463430" y="0"/>
            <a:chExt cx="5728570" cy="6858000"/>
          </a:xfrm>
        </p:grpSpPr>
        <p:sp>
          <p:nvSpPr>
            <p:cNvPr id="15" name="Rectangle 14">
              <a:extLst>
                <a:ext uri="{FF2B5EF4-FFF2-40B4-BE49-F238E27FC236}">
                  <a16:creationId xmlns:a16="http://schemas.microsoft.com/office/drawing/2014/main" id="{D329A2EB-4A71-714B-2FDF-9D12329C9769}"/>
                </a:ext>
              </a:extLst>
            </p:cNvPr>
            <p:cNvSpPr/>
            <p:nvPr/>
          </p:nvSpPr>
          <p:spPr>
            <a:xfrm>
              <a:off x="6463430" y="0"/>
              <a:ext cx="572857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88A03E5B-0EAD-5ED7-7416-BC4E5400E1B9}"/>
                </a:ext>
              </a:extLst>
            </p:cNvPr>
            <p:cNvPicPr>
              <a:picLocks noChangeAspect="1"/>
            </p:cNvPicPr>
            <p:nvPr/>
          </p:nvPicPr>
          <p:blipFill>
            <a:blip r:embed="rId4"/>
            <a:stretch>
              <a:fillRect/>
            </a:stretch>
          </p:blipFill>
          <p:spPr>
            <a:xfrm>
              <a:off x="6463430" y="0"/>
              <a:ext cx="5728570" cy="5621067"/>
            </a:xfrm>
            <a:prstGeom prst="rect">
              <a:avLst/>
            </a:prstGeom>
          </p:spPr>
        </p:pic>
      </p:grpSp>
    </p:spTree>
    <p:extLst>
      <p:ext uri="{BB962C8B-B14F-4D97-AF65-F5344CB8AC3E}">
        <p14:creationId xmlns:p14="http://schemas.microsoft.com/office/powerpoint/2010/main" val="306618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14522AD-4B5E-B086-5546-3E879F60CDDA}"/>
              </a:ext>
            </a:extLst>
          </p:cNvPr>
          <p:cNvSpPr>
            <a:spLocks noGrp="1"/>
          </p:cNvSpPr>
          <p:nvPr>
            <p:ph type="title"/>
          </p:nvPr>
        </p:nvSpPr>
        <p:spPr/>
        <p:txBody>
          <a:bodyPr/>
          <a:lstStyle/>
          <a:p>
            <a:r>
              <a:rPr lang="en-AU" dirty="0"/>
              <a:t>Getting started with Chat GPT</a:t>
            </a:r>
          </a:p>
        </p:txBody>
      </p:sp>
      <p:pic>
        <p:nvPicPr>
          <p:cNvPr id="8" name="Picture 7">
            <a:extLst>
              <a:ext uri="{FF2B5EF4-FFF2-40B4-BE49-F238E27FC236}">
                <a16:creationId xmlns:a16="http://schemas.microsoft.com/office/drawing/2014/main" id="{74C99EE4-CF90-EECC-DE7B-36762A0136E5}"/>
              </a:ext>
            </a:extLst>
          </p:cNvPr>
          <p:cNvPicPr>
            <a:picLocks noChangeAspect="1"/>
          </p:cNvPicPr>
          <p:nvPr/>
        </p:nvPicPr>
        <p:blipFill>
          <a:blip r:embed="rId3"/>
          <a:stretch>
            <a:fillRect/>
          </a:stretch>
        </p:blipFill>
        <p:spPr>
          <a:xfrm>
            <a:off x="4886426" y="1563617"/>
            <a:ext cx="7156689" cy="3730765"/>
          </a:xfrm>
          <a:prstGeom prst="rect">
            <a:avLst/>
          </a:prstGeom>
        </p:spPr>
      </p:pic>
    </p:spTree>
    <p:extLst>
      <p:ext uri="{BB962C8B-B14F-4D97-AF65-F5344CB8AC3E}">
        <p14:creationId xmlns:p14="http://schemas.microsoft.com/office/powerpoint/2010/main" val="33091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220E9D-21DF-7853-161A-1ABB80C5D308}"/>
              </a:ext>
            </a:extLst>
          </p:cNvPr>
          <p:cNvSpPr>
            <a:spLocks noGrp="1"/>
          </p:cNvSpPr>
          <p:nvPr>
            <p:ph type="title"/>
          </p:nvPr>
        </p:nvSpPr>
        <p:spPr>
          <a:xfrm>
            <a:off x="672858" y="866530"/>
            <a:ext cx="10612856" cy="437324"/>
          </a:xfrm>
        </p:spPr>
        <p:txBody>
          <a:bodyPr/>
          <a:lstStyle/>
          <a:p>
            <a:r>
              <a:rPr lang="en-AU" dirty="0"/>
              <a:t>Open AI’s Large Language Models (GPT)</a:t>
            </a:r>
          </a:p>
        </p:txBody>
      </p:sp>
      <p:graphicFrame>
        <p:nvGraphicFramePr>
          <p:cNvPr id="13" name="Diagram 12">
            <a:extLst>
              <a:ext uri="{FF2B5EF4-FFF2-40B4-BE49-F238E27FC236}">
                <a16:creationId xmlns:a16="http://schemas.microsoft.com/office/drawing/2014/main" id="{E288DC8E-858B-CD76-36EB-B67D87990837}"/>
              </a:ext>
            </a:extLst>
          </p:cNvPr>
          <p:cNvGraphicFramePr/>
          <p:nvPr>
            <p:extLst>
              <p:ext uri="{D42A27DB-BD31-4B8C-83A1-F6EECF244321}">
                <p14:modId xmlns:p14="http://schemas.microsoft.com/office/powerpoint/2010/main" val="193914668"/>
              </p:ext>
            </p:extLst>
          </p:nvPr>
        </p:nvGraphicFramePr>
        <p:xfrm>
          <a:off x="672858" y="1522886"/>
          <a:ext cx="10846283" cy="381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81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084E9-32F8-75BF-D638-6C1335CE34F0}"/>
              </a:ext>
            </a:extLst>
          </p:cNvPr>
          <p:cNvSpPr>
            <a:spLocks noGrp="1"/>
          </p:cNvSpPr>
          <p:nvPr>
            <p:ph type="title"/>
          </p:nvPr>
        </p:nvSpPr>
        <p:spPr>
          <a:xfrm>
            <a:off x="848412" y="570434"/>
            <a:ext cx="7042150" cy="437324"/>
          </a:xfrm>
        </p:spPr>
        <p:txBody>
          <a:bodyPr/>
          <a:lstStyle/>
          <a:p>
            <a:r>
              <a:rPr lang="en-AU" dirty="0"/>
              <a:t>Prompt Formula</a:t>
            </a:r>
          </a:p>
        </p:txBody>
      </p:sp>
      <p:graphicFrame>
        <p:nvGraphicFramePr>
          <p:cNvPr id="4" name="Diagram 3">
            <a:extLst>
              <a:ext uri="{FF2B5EF4-FFF2-40B4-BE49-F238E27FC236}">
                <a16:creationId xmlns:a16="http://schemas.microsoft.com/office/drawing/2014/main" id="{EC9AEDD2-9C13-4368-0DDB-F386D13F3282}"/>
              </a:ext>
            </a:extLst>
          </p:cNvPr>
          <p:cNvGraphicFramePr/>
          <p:nvPr>
            <p:extLst>
              <p:ext uri="{D42A27DB-BD31-4B8C-83A1-F6EECF244321}">
                <p14:modId xmlns:p14="http://schemas.microsoft.com/office/powerpoint/2010/main" val="947726222"/>
              </p:ext>
            </p:extLst>
          </p:nvPr>
        </p:nvGraphicFramePr>
        <p:xfrm>
          <a:off x="848412" y="774170"/>
          <a:ext cx="10676837" cy="228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1">
            <a:extLst>
              <a:ext uri="{FF2B5EF4-FFF2-40B4-BE49-F238E27FC236}">
                <a16:creationId xmlns:a16="http://schemas.microsoft.com/office/drawing/2014/main" id="{E795E1AF-661D-A668-5239-0DB3F2E81DB7}"/>
              </a:ext>
            </a:extLst>
          </p:cNvPr>
          <p:cNvSpPr>
            <a:spLocks noGrp="1"/>
          </p:cNvSpPr>
          <p:nvPr>
            <p:ph type="body" sz="quarter" idx="10"/>
          </p:nvPr>
        </p:nvSpPr>
        <p:spPr>
          <a:xfrm>
            <a:off x="848412" y="2465614"/>
            <a:ext cx="10814952" cy="3821952"/>
          </a:xfrm>
        </p:spPr>
        <p:txBody>
          <a:bodyPr anchor="ctr"/>
          <a:lstStyle/>
          <a:p>
            <a:pPr algn="just"/>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Act as an educational designer</a:t>
            </a:r>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AU" sz="2200" b="1" kern="100" dirty="0">
                <a:solidFill>
                  <a:srgbClr val="00A6B6"/>
                </a:solidFill>
                <a:effectLst/>
                <a:latin typeface="Aptos" panose="020B0004020202020204" pitchFamily="34" charset="0"/>
                <a:ea typeface="Aptos" panose="020B0004020202020204" pitchFamily="34" charset="0"/>
                <a:cs typeface="Times New Roman" panose="02020603050405020304" pitchFamily="18" charset="0"/>
              </a:rPr>
              <a:t>Persona</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algn="just"/>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You are </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creating a lesson plan for a first-year undergraduate course in psychology. (</a:t>
            </a:r>
            <a:r>
              <a:rPr lang="en-AU" sz="2200" b="1" kern="100" dirty="0">
                <a:solidFill>
                  <a:srgbClr val="F18C21"/>
                </a:solidFill>
                <a:effectLst/>
                <a:latin typeface="Aptos" panose="020B0004020202020204" pitchFamily="34" charset="0"/>
                <a:ea typeface="Aptos" panose="020B0004020202020204" pitchFamily="34" charset="0"/>
                <a:cs typeface="Times New Roman" panose="02020603050405020304" pitchFamily="18" charset="0"/>
              </a:rPr>
              <a:t>Context</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t>
            </a:r>
          </a:p>
          <a:p>
            <a:pPr algn="just"/>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Outline an interactive classroom activity to help students understand the concept of cognitive biases. </a:t>
            </a:r>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a:t>
            </a:r>
            <a:r>
              <a:rPr lang="en-AU" sz="2200" b="1" kern="100" dirty="0">
                <a:solidFill>
                  <a:srgbClr val="3792CD"/>
                </a:solidFill>
                <a:latin typeface="Aptos" panose="020B0004020202020204" pitchFamily="34" charset="0"/>
                <a:ea typeface="Aptos" panose="020B0004020202020204" pitchFamily="34" charset="0"/>
                <a:cs typeface="Times New Roman" panose="02020603050405020304" pitchFamily="18" charset="0"/>
              </a:rPr>
              <a:t>Task</a:t>
            </a:r>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 </a:t>
            </a:r>
            <a:endPar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just"/>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Review the attached document which provides a sample activity. (</a:t>
            </a:r>
            <a:r>
              <a:rPr lang="en-AU" sz="2200" b="1" kern="100" dirty="0">
                <a:solidFill>
                  <a:srgbClr val="F18C21"/>
                </a:solidFill>
                <a:effectLst/>
                <a:latin typeface="Aptos" panose="020B0004020202020204" pitchFamily="34" charset="0"/>
                <a:ea typeface="Aptos" panose="020B0004020202020204" pitchFamily="34" charset="0"/>
                <a:cs typeface="Times New Roman" panose="02020603050405020304" pitchFamily="18" charset="0"/>
              </a:rPr>
              <a:t>Exemplar</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t>
            </a:r>
          </a:p>
          <a:p>
            <a:pPr algn="just"/>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Generate an outline for a new activity, specify the activity aim and objectives. (</a:t>
            </a:r>
            <a:r>
              <a:rPr lang="en-AU" sz="2200" b="1" kern="100" dirty="0">
                <a:solidFill>
                  <a:srgbClr val="27AFBA"/>
                </a:solidFill>
                <a:effectLst/>
                <a:latin typeface="Aptos" panose="020B0004020202020204" pitchFamily="34" charset="0"/>
                <a:ea typeface="Aptos" panose="020B0004020202020204" pitchFamily="34" charset="0"/>
                <a:cs typeface="Times New Roman" panose="02020603050405020304" pitchFamily="18" charset="0"/>
              </a:rPr>
              <a:t>Format</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t>
            </a:r>
          </a:p>
          <a:p>
            <a:pPr algn="just"/>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Use a</a:t>
            </a:r>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n </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instructional</a:t>
            </a:r>
            <a:r>
              <a:rPr lang="en-AU" sz="22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 and informative </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tone. (</a:t>
            </a:r>
            <a:r>
              <a:rPr lang="en-AU" sz="2200" b="1" kern="100" dirty="0">
                <a:solidFill>
                  <a:srgbClr val="27AFBA"/>
                </a:solidFill>
                <a:effectLst/>
                <a:latin typeface="Aptos" panose="020B0004020202020204" pitchFamily="34" charset="0"/>
                <a:ea typeface="Aptos" panose="020B0004020202020204" pitchFamily="34" charset="0"/>
                <a:cs typeface="Times New Roman" panose="02020603050405020304" pitchFamily="18" charset="0"/>
              </a:rPr>
              <a:t>Tone</a:t>
            </a:r>
            <a:r>
              <a:rPr lang="en-AU" sz="2200" kern="100" dirty="0">
                <a:solidFill>
                  <a:schemeClr val="tx1">
                    <a:lumMod val="85000"/>
                    <a:lumOff val="1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41328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DD087C5-4D86-4782-B8E0-EE76F36F825D}"/>
                                            </p:graphicEl>
                                          </p:spTgt>
                                        </p:tgtEl>
                                        <p:attrNameLst>
                                          <p:attrName>style.visibility</p:attrName>
                                        </p:attrNameLst>
                                      </p:cBhvr>
                                      <p:to>
                                        <p:strVal val="visible"/>
                                      </p:to>
                                    </p:set>
                                    <p:animEffect transition="in" filter="fade">
                                      <p:cBhvr>
                                        <p:cTn id="7" dur="500"/>
                                        <p:tgtEl>
                                          <p:spTgt spid="4">
                                            <p:graphicEl>
                                              <a:dgm id="{CDD087C5-4D86-4782-B8E0-EE76F36F82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6DD980B-D710-40C7-B349-3C8A904C288A}"/>
                                            </p:graphicEl>
                                          </p:spTgt>
                                        </p:tgtEl>
                                        <p:attrNameLst>
                                          <p:attrName>style.visibility</p:attrName>
                                        </p:attrNameLst>
                                      </p:cBhvr>
                                      <p:to>
                                        <p:strVal val="visible"/>
                                      </p:to>
                                    </p:set>
                                    <p:animEffect transition="in" filter="fade">
                                      <p:cBhvr>
                                        <p:cTn id="12" dur="500"/>
                                        <p:tgtEl>
                                          <p:spTgt spid="4">
                                            <p:graphicEl>
                                              <a:dgm id="{B6DD980B-D710-40C7-B349-3C8A904C288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5EBFE58-8296-4C20-B129-7E809D377D56}"/>
                                            </p:graphicEl>
                                          </p:spTgt>
                                        </p:tgtEl>
                                        <p:attrNameLst>
                                          <p:attrName>style.visibility</p:attrName>
                                        </p:attrNameLst>
                                      </p:cBhvr>
                                      <p:to>
                                        <p:strVal val="visible"/>
                                      </p:to>
                                    </p:set>
                                    <p:animEffect transition="in" filter="fade">
                                      <p:cBhvr>
                                        <p:cTn id="15" dur="500"/>
                                        <p:tgtEl>
                                          <p:spTgt spid="4">
                                            <p:graphicEl>
                                              <a:dgm id="{95EBFE58-8296-4C20-B129-7E809D377D5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2929389-FCF7-4755-AD49-90190FB929D4}"/>
                                            </p:graphicEl>
                                          </p:spTgt>
                                        </p:tgtEl>
                                        <p:attrNameLst>
                                          <p:attrName>style.visibility</p:attrName>
                                        </p:attrNameLst>
                                      </p:cBhvr>
                                      <p:to>
                                        <p:strVal val="visible"/>
                                      </p:to>
                                    </p:set>
                                    <p:animEffect transition="in" filter="fade">
                                      <p:cBhvr>
                                        <p:cTn id="20" dur="500"/>
                                        <p:tgtEl>
                                          <p:spTgt spid="4">
                                            <p:graphicEl>
                                              <a:dgm id="{82929389-FCF7-4755-AD49-90190FB929D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9180C50-ED5B-4DD9-870D-D700F2EFA77C}"/>
                                            </p:graphicEl>
                                          </p:spTgt>
                                        </p:tgtEl>
                                        <p:attrNameLst>
                                          <p:attrName>style.visibility</p:attrName>
                                        </p:attrNameLst>
                                      </p:cBhvr>
                                      <p:to>
                                        <p:strVal val="visible"/>
                                      </p:to>
                                    </p:set>
                                    <p:animEffect transition="in" filter="fade">
                                      <p:cBhvr>
                                        <p:cTn id="23" dur="500"/>
                                        <p:tgtEl>
                                          <p:spTgt spid="4">
                                            <p:graphicEl>
                                              <a:dgm id="{69180C50-ED5B-4DD9-870D-D700F2EFA77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7E77697-915A-4675-BBA8-AF21BBFD550B}"/>
                                            </p:graphicEl>
                                          </p:spTgt>
                                        </p:tgtEl>
                                        <p:attrNameLst>
                                          <p:attrName>style.visibility</p:attrName>
                                        </p:attrNameLst>
                                      </p:cBhvr>
                                      <p:to>
                                        <p:strVal val="visible"/>
                                      </p:to>
                                    </p:set>
                                    <p:animEffect transition="in" filter="fade">
                                      <p:cBhvr>
                                        <p:cTn id="28" dur="500"/>
                                        <p:tgtEl>
                                          <p:spTgt spid="4">
                                            <p:graphicEl>
                                              <a:dgm id="{87E77697-915A-4675-BBA8-AF21BBFD550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D1F782C0-EB23-43F9-84EC-7B10A6136389}"/>
                                            </p:graphicEl>
                                          </p:spTgt>
                                        </p:tgtEl>
                                        <p:attrNameLst>
                                          <p:attrName>style.visibility</p:attrName>
                                        </p:attrNameLst>
                                      </p:cBhvr>
                                      <p:to>
                                        <p:strVal val="visible"/>
                                      </p:to>
                                    </p:set>
                                    <p:animEffect transition="in" filter="fade">
                                      <p:cBhvr>
                                        <p:cTn id="31" dur="500"/>
                                        <p:tgtEl>
                                          <p:spTgt spid="4">
                                            <p:graphicEl>
                                              <a:dgm id="{D1F782C0-EB23-43F9-84EC-7B10A613638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72F37E1D-BBBF-4048-9DA9-246DD5A627AC}"/>
                                            </p:graphicEl>
                                          </p:spTgt>
                                        </p:tgtEl>
                                        <p:attrNameLst>
                                          <p:attrName>style.visibility</p:attrName>
                                        </p:attrNameLst>
                                      </p:cBhvr>
                                      <p:to>
                                        <p:strVal val="visible"/>
                                      </p:to>
                                    </p:set>
                                    <p:animEffect transition="in" filter="fade">
                                      <p:cBhvr>
                                        <p:cTn id="36" dur="500"/>
                                        <p:tgtEl>
                                          <p:spTgt spid="4">
                                            <p:graphicEl>
                                              <a:dgm id="{72F37E1D-BBBF-4048-9DA9-246DD5A627A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23F2039A-E13E-4DE8-91BD-E829D6299654}"/>
                                            </p:graphicEl>
                                          </p:spTgt>
                                        </p:tgtEl>
                                        <p:attrNameLst>
                                          <p:attrName>style.visibility</p:attrName>
                                        </p:attrNameLst>
                                      </p:cBhvr>
                                      <p:to>
                                        <p:strVal val="visible"/>
                                      </p:to>
                                    </p:set>
                                    <p:animEffect transition="in" filter="fade">
                                      <p:cBhvr>
                                        <p:cTn id="39" dur="500"/>
                                        <p:tgtEl>
                                          <p:spTgt spid="4">
                                            <p:graphicEl>
                                              <a:dgm id="{23F2039A-E13E-4DE8-91BD-E829D629965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8D2042F4-187C-4C99-AA3F-4CBEE0A61C46}"/>
                                            </p:graphicEl>
                                          </p:spTgt>
                                        </p:tgtEl>
                                        <p:attrNameLst>
                                          <p:attrName>style.visibility</p:attrName>
                                        </p:attrNameLst>
                                      </p:cBhvr>
                                      <p:to>
                                        <p:strVal val="visible"/>
                                      </p:to>
                                    </p:set>
                                    <p:animEffect transition="in" filter="fade">
                                      <p:cBhvr>
                                        <p:cTn id="44" dur="500"/>
                                        <p:tgtEl>
                                          <p:spTgt spid="4">
                                            <p:graphicEl>
                                              <a:dgm id="{8D2042F4-187C-4C99-AA3F-4CBEE0A61C4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7931A11A-F300-48A9-B4FF-64F6E0B39E94}"/>
                                            </p:graphicEl>
                                          </p:spTgt>
                                        </p:tgtEl>
                                        <p:attrNameLst>
                                          <p:attrName>style.visibility</p:attrName>
                                        </p:attrNameLst>
                                      </p:cBhvr>
                                      <p:to>
                                        <p:strVal val="visible"/>
                                      </p:to>
                                    </p:set>
                                    <p:animEffect transition="in" filter="fade">
                                      <p:cBhvr>
                                        <p:cTn id="47" dur="500"/>
                                        <p:tgtEl>
                                          <p:spTgt spid="4">
                                            <p:graphicEl>
                                              <a:dgm id="{7931A11A-F300-48A9-B4FF-64F6E0B39E9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5BE1EA42-CF91-4EE4-BD7F-DAE5F6C57DFA}"/>
                                            </p:graphicEl>
                                          </p:spTgt>
                                        </p:tgtEl>
                                        <p:attrNameLst>
                                          <p:attrName>style.visibility</p:attrName>
                                        </p:attrNameLst>
                                      </p:cBhvr>
                                      <p:to>
                                        <p:strVal val="visible"/>
                                      </p:to>
                                    </p:set>
                                    <p:animEffect transition="in" filter="fade">
                                      <p:cBhvr>
                                        <p:cTn id="52" dur="500"/>
                                        <p:tgtEl>
                                          <p:spTgt spid="4">
                                            <p:graphicEl>
                                              <a:dgm id="{5BE1EA42-CF91-4EE4-BD7F-DAE5F6C57DF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3010EEBA-89B6-4F89-9EC5-A5E774835421}"/>
                                            </p:graphicEl>
                                          </p:spTgt>
                                        </p:tgtEl>
                                        <p:attrNameLst>
                                          <p:attrName>style.visibility</p:attrName>
                                        </p:attrNameLst>
                                      </p:cBhvr>
                                      <p:to>
                                        <p:strVal val="visible"/>
                                      </p:to>
                                    </p:set>
                                    <p:animEffect transition="in" filter="fade">
                                      <p:cBhvr>
                                        <p:cTn id="55" dur="500"/>
                                        <p:tgtEl>
                                          <p:spTgt spid="4">
                                            <p:graphicEl>
                                              <a:dgm id="{3010EEBA-89B6-4F89-9EC5-A5E77483542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500"/>
                                        <p:tgtEl>
                                          <p:spTgt spid="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Effect transition="in" filter="fade">
                                      <p:cBhvr>
                                        <p:cTn id="65" dur="500"/>
                                        <p:tgtEl>
                                          <p:spTgt spid="6">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fade">
                                      <p:cBhvr>
                                        <p:cTn id="70" dur="500"/>
                                        <p:tgtEl>
                                          <p:spTgt spid="6">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fade">
                                      <p:cBhvr>
                                        <p:cTn id="75" dur="500"/>
                                        <p:tgtEl>
                                          <p:spTgt spid="6">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fade">
                                      <p:cBhvr>
                                        <p:cTn id="80" dur="500"/>
                                        <p:tgtEl>
                                          <p:spTgt spid="6">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Effect transition="in" filter="fade">
                                      <p:cBhvr>
                                        <p:cTn id="8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heme/theme1.xml><?xml version="1.0" encoding="utf-8"?>
<a:theme xmlns:a="http://schemas.openxmlformats.org/drawingml/2006/main" name="01: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AA5E5C53-FC85-9C4C-AC77-BE026BE05DF1}"/>
    </a:ext>
  </a:extLst>
</a:theme>
</file>

<file path=ppt/theme/theme2.xml><?xml version="1.0" encoding="utf-8"?>
<a:theme xmlns:a="http://schemas.openxmlformats.org/drawingml/2006/main" name="02: Table of 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02AC4E40-4F0A-BB40-A0EB-BFF9F989EE12}"/>
    </a:ext>
  </a:extLst>
</a:theme>
</file>

<file path=ppt/theme/theme3.xml><?xml version="1.0" encoding="utf-8"?>
<a:theme xmlns:a="http://schemas.openxmlformats.org/drawingml/2006/main" name="03: Table of contents ( Alterna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02AC4E40-4F0A-BB40-A0EB-BFF9F989EE12}"/>
    </a:ext>
  </a:extLst>
</a:theme>
</file>

<file path=ppt/theme/theme4.xml><?xml version="1.0" encoding="utf-8"?>
<a:theme xmlns:a="http://schemas.openxmlformats.org/drawingml/2006/main" name="04: Sections ( Default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D7B4D3B2-E55F-D54F-A2F4-E8BA87BBF646}"/>
    </a:ext>
  </a:extLst>
</a:theme>
</file>

<file path=ppt/theme/theme5.xml><?xml version="1.0" encoding="utf-8"?>
<a:theme xmlns:a="http://schemas.openxmlformats.org/drawingml/2006/main" name="05: Sections ( Alterna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F946C13F-6E90-D943-AA06-9F2BF77E72E4}"/>
    </a:ext>
  </a:extLst>
</a:theme>
</file>

<file path=ppt/theme/theme6.xml><?xml version="1.0" encoding="utf-8"?>
<a:theme xmlns:a="http://schemas.openxmlformats.org/drawingml/2006/main" name="06: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U Powerpoint Master Template" id="{7C89C5BB-DF98-2C42-BDF0-3C84F5C21539}" vid="{AC5B3289-F4B5-8047-A3FE-28E79FBB5DED}"/>
    </a:ext>
  </a:extLst>
</a:theme>
</file>

<file path=ppt/theme/theme7.xml><?xml version="1.0" encoding="utf-8"?>
<a:theme xmlns:a="http://schemas.openxmlformats.org/drawingml/2006/main" name="07: Closing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07: Closing - Altern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8CA11DD75AE245BB9C68CB3E510EBF" ma:contentTypeVersion="14" ma:contentTypeDescription="Create a new document." ma:contentTypeScope="" ma:versionID="9ee2ae227b213f598495506c5ec1cbf9">
  <xsd:schema xmlns:xsd="http://www.w3.org/2001/XMLSchema" xmlns:xs="http://www.w3.org/2001/XMLSchema" xmlns:p="http://schemas.microsoft.com/office/2006/metadata/properties" xmlns:ns3="744127de-3608-4868-a8c5-168305a8ec29" xmlns:ns4="17fbf2b4-db16-4d50-a78c-6865af157c9f" targetNamespace="http://schemas.microsoft.com/office/2006/metadata/properties" ma:root="true" ma:fieldsID="6a9db9691e53be01726aa96891c53064" ns3:_="" ns4:_="">
    <xsd:import namespace="744127de-3608-4868-a8c5-168305a8ec29"/>
    <xsd:import namespace="17fbf2b4-db16-4d50-a78c-6865af157c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127de-3608-4868-a8c5-168305a8e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fbf2b4-db16-4d50-a78c-6865af157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73EAB8-E215-44F4-A98E-00219A93A6ED}">
  <ds:schemaRefs>
    <ds:schemaRef ds:uri="http://schemas.microsoft.com/sharepoint/v3/contenttype/forms"/>
  </ds:schemaRefs>
</ds:datastoreItem>
</file>

<file path=customXml/itemProps2.xml><?xml version="1.0" encoding="utf-8"?>
<ds:datastoreItem xmlns:ds="http://schemas.openxmlformats.org/officeDocument/2006/customXml" ds:itemID="{93CF2821-88C1-4A40-A663-7CE0F14C5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127de-3608-4868-a8c5-168305a8ec29"/>
    <ds:schemaRef ds:uri="17fbf2b4-db16-4d50-a78c-6865af157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4B730-6E2F-429C-84A4-DF3BE3B6CFE7}">
  <ds:schemaRef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17fbf2b4-db16-4d50-a78c-6865af157c9f"/>
    <ds:schemaRef ds:uri="744127de-3608-4868-a8c5-168305a8ec2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13269</TotalTime>
  <Words>5955</Words>
  <Application>Microsoft Macintosh PowerPoint</Application>
  <PresentationFormat>Widescreen</PresentationFormat>
  <Paragraphs>380</Paragraphs>
  <Slides>25</Slides>
  <Notes>25</Notes>
  <HiddenSlides>0</HiddenSlides>
  <MMClips>3</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25</vt:i4>
      </vt:variant>
    </vt:vector>
  </HeadingPairs>
  <TitlesOfParts>
    <vt:vector size="46" baseType="lpstr">
      <vt:lpstr>Aptos</vt:lpstr>
      <vt:lpstr>Aptos Display</vt:lpstr>
      <vt:lpstr>Arial</vt:lpstr>
      <vt:lpstr>Calibri</vt:lpstr>
      <vt:lpstr>Courier New</vt:lpstr>
      <vt:lpstr>Graphik Medium</vt:lpstr>
      <vt:lpstr>Graphik Regular</vt:lpstr>
      <vt:lpstr>Graphik Web</vt:lpstr>
      <vt:lpstr>Montserrat</vt:lpstr>
      <vt:lpstr>Montserrat Medium</vt:lpstr>
      <vt:lpstr>Segoe UI</vt:lpstr>
      <vt:lpstr>Symbol</vt:lpstr>
      <vt:lpstr>system-ui</vt:lpstr>
      <vt:lpstr>01: Cover</vt:lpstr>
      <vt:lpstr>02: Table of contents</vt:lpstr>
      <vt:lpstr>03: Table of contents ( Alternate )</vt:lpstr>
      <vt:lpstr>04: Sections ( Default )</vt:lpstr>
      <vt:lpstr>05: Sections ( Alternate )</vt:lpstr>
      <vt:lpstr>06: Content</vt:lpstr>
      <vt:lpstr>07: Closing Default</vt:lpstr>
      <vt:lpstr>07: Closing - Alternate</vt:lpstr>
      <vt:lpstr>Introduction to Generative AI</vt:lpstr>
      <vt:lpstr>What are we doing today?</vt:lpstr>
      <vt:lpstr>PowerPoint Presentation</vt:lpstr>
      <vt:lpstr>PowerPoint Presentation</vt:lpstr>
      <vt:lpstr>AI Chatbot Comparison</vt:lpstr>
      <vt:lpstr>Sign-up to ChatGPT</vt:lpstr>
      <vt:lpstr>Getting started with Chat GPT</vt:lpstr>
      <vt:lpstr>Open AI’s Large Language Models (GPT)</vt:lpstr>
      <vt:lpstr>Prompt Formula</vt:lpstr>
      <vt:lpstr>Start, rename, delete and archive chats</vt:lpstr>
      <vt:lpstr>Share Chats</vt:lpstr>
      <vt:lpstr>Chat Memory</vt:lpstr>
      <vt:lpstr>Custom Instructions</vt:lpstr>
      <vt:lpstr>Data Controls</vt:lpstr>
      <vt:lpstr>Output Formats</vt:lpstr>
      <vt:lpstr>The GPT Store</vt:lpstr>
      <vt:lpstr>Generate Videos</vt:lpstr>
      <vt:lpstr>Limitations of ChatGPT (free)</vt:lpstr>
      <vt:lpstr>Perplexity AI for academic research</vt:lpstr>
      <vt:lpstr>Get started with Copilot</vt:lpstr>
      <vt:lpstr>Copilot Interface</vt:lpstr>
      <vt:lpstr>Should I use SCU’s Copilot?</vt:lpstr>
      <vt:lpstr>Copilot for Outlook</vt:lpstr>
      <vt:lpstr>Claude Interactive Artifacts</vt:lpstr>
      <vt:lpstr>Support, Resources and Questions Southern Cross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 Doves</dc:creator>
  <cp:lastModifiedBy>Colette Giltrap</cp:lastModifiedBy>
  <cp:revision>185</cp:revision>
  <dcterms:created xsi:type="dcterms:W3CDTF">2022-10-17T23:41:37Z</dcterms:created>
  <dcterms:modified xsi:type="dcterms:W3CDTF">2024-08-23T01:28:38Z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0x010100C28CA11DD75AE245BB9C68CB3E510EBF</vt:lpwstr>
  </property>
  <property fmtid="{D5CDD505-2E9C-101B-9397-08002B2CF9AE}" pid="3" name="ArticulateGUID">
    <vt:lpwstr>56BC7A53-2E6C-455F-9343-A7A2D4B36152</vt:lpwstr>
  </property>
  <property fmtid="{D5CDD505-2E9C-101B-9397-08002B2CF9AE}" pid="4" name="ArticulatePath">
    <vt:lpwstr>https://scuonline-my.sharepoint.com/personal/marlon_jones_scu_edu_au/Documents/Documents/MyMarketing/FA_SCU-Powerpoint-Master-Template</vt:lpwstr>
  </property>
</Properties>
</file>