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"/>
  </p:notesMasterIdLst>
  <p:sldIdLst>
    <p:sldId id="256" r:id="rId5"/>
    <p:sldId id="257" r:id="rId6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"/>
    <p:restoredTop sz="94707"/>
  </p:normalViewPr>
  <p:slideViewPr>
    <p:cSldViewPr snapToGrid="0">
      <p:cViewPr varScale="1">
        <p:scale>
          <a:sx n="53" d="100"/>
          <a:sy n="53" d="100"/>
        </p:scale>
        <p:origin x="3216" y="120"/>
      </p:cViewPr>
      <p:guideLst>
        <p:guide orient="horz" pos="4320"/>
        <p:guide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203" d="100"/>
          <a:sy n="203" d="100"/>
        </p:scale>
        <p:origin x="64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3D786-8A6B-9643-B24A-F4F326DC311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9A3B6-BC51-CC43-862D-0DF58421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6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ensure you always consult the brand guidelines and refer to University policy when considering external communications and relevant permissions.</a:t>
            </a:r>
          </a:p>
          <a:p>
            <a:r>
              <a:rPr lang="en-US" dirty="0"/>
              <a:t>https://</a:t>
            </a:r>
            <a:r>
              <a:rPr lang="en-US" dirty="0" err="1"/>
              <a:t>frontify.scu.edu.au</a:t>
            </a:r>
            <a:r>
              <a:rPr lang="en-US"/>
              <a:t>/d/FtWuEs4Lpoyg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9A3B6-BC51-CC43-862D-0DF58421E7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2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ensure you always consult the brand guidelines and refer to University policy when considering external communications and relevant permissions.</a:t>
            </a:r>
          </a:p>
          <a:p>
            <a:r>
              <a:rPr lang="en-US" dirty="0"/>
              <a:t>https://</a:t>
            </a:r>
            <a:r>
              <a:rPr lang="en-US" dirty="0" err="1"/>
              <a:t>www.scu.edu.au</a:t>
            </a:r>
            <a:r>
              <a:rPr lang="en-US" dirty="0"/>
              <a:t>/media/secure/staff/marketing/Southern_Cross_University_Brand_Guidelines_2022_v1.0.pdf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9A3B6-BC51-CC43-862D-0DF58421E7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6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7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4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6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730253"/>
            <a:ext cx="11830050" cy="26511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5010150"/>
            <a:ext cx="5831087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2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2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6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5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F0954-F4B9-B943-8DCC-AB8D816096F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A79DD3-2BF1-1E43-8042-FE44FF73B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6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up stairs&#10;&#10;Description automatically generated">
            <a:extLst>
              <a:ext uri="{FF2B5EF4-FFF2-40B4-BE49-F238E27FC236}">
                <a16:creationId xmlns:a16="http://schemas.microsoft.com/office/drawing/2014/main" id="{887B525B-4B34-5907-075A-9A0A56299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97" y="0"/>
            <a:ext cx="20603819" cy="137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FAD72-38FA-4B3A-307D-F370872C8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1414F3-5668-6597-62E1-E84DCD2AB01A}"/>
              </a:ext>
            </a:extLst>
          </p:cNvPr>
          <p:cNvSpPr txBox="1"/>
          <p:nvPr/>
        </p:nvSpPr>
        <p:spPr>
          <a:xfrm>
            <a:off x="804672" y="3563005"/>
            <a:ext cx="7424928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Aenean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tempor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tellus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 et ante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venenatis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, sit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placerat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mauris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varius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etiam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solidFill>
                  <a:schemeClr val="bg1"/>
                </a:solidFill>
                <a:effectLst/>
                <a:latin typeface="Montserrat" pitchFamily="2" charset="77"/>
              </a:rPr>
              <a:t>sagittis</a:t>
            </a:r>
            <a:r>
              <a:rPr lang="en-AU" sz="5200" dirty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</a:p>
          <a:p>
            <a:endParaRPr lang="en-AU" dirty="0">
              <a:solidFill>
                <a:schemeClr val="bg1"/>
              </a:solidFill>
              <a:effectLst/>
              <a:latin typeface="Graphik Regular" panose="020B0503030202060203" pitchFamily="34" charset="77"/>
            </a:endParaRPr>
          </a:p>
          <a:p>
            <a:endParaRPr lang="en-AU" dirty="0">
              <a:solidFill>
                <a:schemeClr val="bg1"/>
              </a:solidFill>
              <a:effectLst/>
              <a:latin typeface="Graphik Regular" panose="020B0503030202060203" pitchFamily="34" charset="77"/>
            </a:endParaRPr>
          </a:p>
          <a:p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Nunc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leo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erat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porta ac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tincidunt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efficitur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sagittis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sit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nisi. Vestibulum pharetra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tellus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vel diam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laoreet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mollis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 Aenean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tempor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tellus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et ante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venenatis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, sit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amet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placerat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mauris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varius</a:t>
            </a:r>
            <a:r>
              <a:rPr lang="en-AU" sz="28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.</a:t>
            </a:r>
          </a:p>
          <a:p>
            <a:endParaRPr lang="en-AU" sz="2800" dirty="0">
              <a:solidFill>
                <a:schemeClr val="bg1"/>
              </a:solidFill>
              <a:effectLst/>
              <a:latin typeface="Graphik Regular" panose="020B0503030202060203" pitchFamily="34" charset="77"/>
            </a:endParaRPr>
          </a:p>
          <a:p>
            <a:endParaRPr lang="en-AU" sz="2800" dirty="0">
              <a:solidFill>
                <a:schemeClr val="bg1"/>
              </a:solidFill>
              <a:effectLst/>
              <a:latin typeface="Graphik Regular" panose="020B0503030202060203" pitchFamily="34" charset="77"/>
            </a:endParaRPr>
          </a:p>
          <a:p>
            <a:r>
              <a:rPr lang="en-AU" sz="3400" dirty="0">
                <a:solidFill>
                  <a:schemeClr val="bg1"/>
                </a:solidFill>
                <a:effectLst/>
                <a:latin typeface="Montserrat" pitchFamily="2" charset="77"/>
              </a:rPr>
              <a:t>Visit </a:t>
            </a:r>
            <a:r>
              <a:rPr lang="en-AU" sz="3400" dirty="0" err="1">
                <a:solidFill>
                  <a:schemeClr val="bg1"/>
                </a:solidFill>
                <a:effectLst/>
                <a:latin typeface="Montserrat" pitchFamily="2" charset="77"/>
              </a:rPr>
              <a:t>scu.edu.au</a:t>
            </a:r>
            <a:r>
              <a:rPr lang="en-AU" sz="3400" dirty="0">
                <a:solidFill>
                  <a:schemeClr val="bg1"/>
                </a:solidFill>
                <a:effectLst/>
                <a:latin typeface="Montserrat" pitchFamily="2" charset="77"/>
              </a:rPr>
              <a:t>/link to register.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45EDE-228B-92F5-D41C-6840D47E843E}"/>
              </a:ext>
            </a:extLst>
          </p:cNvPr>
          <p:cNvSpPr txBox="1"/>
          <p:nvPr/>
        </p:nvSpPr>
        <p:spPr>
          <a:xfrm>
            <a:off x="804672" y="12490924"/>
            <a:ext cx="88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CRICOS Provider: 01241G  |  TEQSA Provider Code: PRV12043 Australian University </a:t>
            </a:r>
          </a:p>
          <a:p>
            <a:r>
              <a:rPr lang="en-AU" sz="1600" dirty="0">
                <a:solidFill>
                  <a:schemeClr val="bg1"/>
                </a:solidFill>
                <a:effectLst/>
                <a:latin typeface="Graphik Regular" panose="020B0503030202060203" pitchFamily="34" charset="77"/>
              </a:rPr>
              <a:t>HREC Approval: XXXXXXX  |  Produced by a Southern Cross University student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BB90CFD-B9B2-9C54-9604-1FEF28E0A729}"/>
              </a:ext>
            </a:extLst>
          </p:cNvPr>
          <p:cNvSpPr>
            <a:spLocks noChangeAspect="1"/>
          </p:cNvSpPr>
          <p:nvPr/>
        </p:nvSpPr>
        <p:spPr>
          <a:xfrm>
            <a:off x="9939936" y="9900499"/>
            <a:ext cx="3175200" cy="3175200"/>
          </a:xfrm>
          <a:prstGeom prst="roundRect">
            <a:avLst>
              <a:gd name="adj" fmla="val 914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4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41970-7BE0-8A52-30C7-4D05DC708C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E230A-3071-ADB6-B63E-C45A1FCA1103}"/>
              </a:ext>
            </a:extLst>
          </p:cNvPr>
          <p:cNvSpPr txBox="1"/>
          <p:nvPr/>
        </p:nvSpPr>
        <p:spPr>
          <a:xfrm>
            <a:off x="804672" y="3563005"/>
            <a:ext cx="7424928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200" dirty="0">
                <a:effectLst/>
                <a:latin typeface="Montserrat" pitchFamily="2" charset="77"/>
              </a:rPr>
              <a:t>Aenean </a:t>
            </a:r>
            <a:r>
              <a:rPr lang="en-AU" sz="5200" dirty="0" err="1">
                <a:effectLst/>
                <a:latin typeface="Montserrat" pitchFamily="2" charset="77"/>
              </a:rPr>
              <a:t>tempor</a:t>
            </a:r>
            <a:r>
              <a:rPr lang="en-AU" sz="5200" dirty="0"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effectLst/>
                <a:latin typeface="Montserrat" pitchFamily="2" charset="77"/>
              </a:rPr>
              <a:t>tellus</a:t>
            </a:r>
            <a:r>
              <a:rPr lang="en-AU" sz="5200" dirty="0">
                <a:effectLst/>
                <a:latin typeface="Montserrat" pitchFamily="2" charset="77"/>
              </a:rPr>
              <a:t> et ante </a:t>
            </a:r>
            <a:r>
              <a:rPr lang="en-AU" sz="5200" dirty="0" err="1">
                <a:effectLst/>
                <a:latin typeface="Montserrat" pitchFamily="2" charset="77"/>
              </a:rPr>
              <a:t>venenatis</a:t>
            </a:r>
            <a:r>
              <a:rPr lang="en-AU" sz="5200" dirty="0">
                <a:effectLst/>
                <a:latin typeface="Montserrat" pitchFamily="2" charset="77"/>
              </a:rPr>
              <a:t>, sit </a:t>
            </a:r>
            <a:r>
              <a:rPr lang="en-AU" sz="5200" dirty="0" err="1">
                <a:effectLst/>
                <a:latin typeface="Montserrat" pitchFamily="2" charset="77"/>
              </a:rPr>
              <a:t>amet</a:t>
            </a:r>
            <a:r>
              <a:rPr lang="en-AU" sz="5200" dirty="0"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effectLst/>
                <a:latin typeface="Montserrat" pitchFamily="2" charset="77"/>
              </a:rPr>
              <a:t>placerat</a:t>
            </a:r>
            <a:r>
              <a:rPr lang="en-AU" sz="5200" dirty="0"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effectLst/>
                <a:latin typeface="Montserrat" pitchFamily="2" charset="77"/>
              </a:rPr>
              <a:t>mauris</a:t>
            </a:r>
            <a:r>
              <a:rPr lang="en-AU" sz="5200" dirty="0"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effectLst/>
                <a:latin typeface="Montserrat" pitchFamily="2" charset="77"/>
              </a:rPr>
              <a:t>varius</a:t>
            </a:r>
            <a:r>
              <a:rPr lang="en-AU" sz="5200" dirty="0"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effectLst/>
                <a:latin typeface="Montserrat" pitchFamily="2" charset="77"/>
              </a:rPr>
              <a:t>etiam</a:t>
            </a:r>
            <a:r>
              <a:rPr lang="en-AU" sz="5200" dirty="0">
                <a:effectLst/>
                <a:latin typeface="Montserrat" pitchFamily="2" charset="77"/>
              </a:rPr>
              <a:t> </a:t>
            </a:r>
            <a:r>
              <a:rPr lang="en-AU" sz="5200" dirty="0" err="1">
                <a:effectLst/>
                <a:latin typeface="Montserrat" pitchFamily="2" charset="77"/>
              </a:rPr>
              <a:t>sagittis</a:t>
            </a:r>
            <a:r>
              <a:rPr lang="en-AU" sz="5200" dirty="0">
                <a:effectLst/>
                <a:latin typeface="Montserrat" pitchFamily="2" charset="77"/>
              </a:rPr>
              <a:t>.</a:t>
            </a:r>
          </a:p>
          <a:p>
            <a:endParaRPr lang="en-AU" dirty="0">
              <a:effectLst/>
              <a:latin typeface="Graphik Regular" panose="020B0503030202060203" pitchFamily="34" charset="77"/>
            </a:endParaRPr>
          </a:p>
          <a:p>
            <a:endParaRPr lang="en-AU" dirty="0">
              <a:effectLst/>
              <a:latin typeface="Graphik Regular" panose="020B0503030202060203" pitchFamily="34" charset="77"/>
            </a:endParaRPr>
          </a:p>
          <a:p>
            <a:r>
              <a:rPr lang="en-AU" sz="2800" dirty="0">
                <a:effectLst/>
                <a:latin typeface="Graphik Regular" panose="020B0503030202060203" pitchFamily="34" charset="77"/>
              </a:rPr>
              <a:t>Nunc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leo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erat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, porta ac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tincidunt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efficitur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,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sagittis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sit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amet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nisi. Vestibulum pharetra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tellus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vel diam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laoreet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mollis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. Aenean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tempor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tellus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et ante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venenatis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, sit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amet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placerat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mauris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 </a:t>
            </a:r>
            <a:r>
              <a:rPr lang="en-AU" sz="2800" dirty="0" err="1">
                <a:effectLst/>
                <a:latin typeface="Graphik Regular" panose="020B0503030202060203" pitchFamily="34" charset="77"/>
              </a:rPr>
              <a:t>varius</a:t>
            </a:r>
            <a:r>
              <a:rPr lang="en-AU" sz="2800" dirty="0">
                <a:effectLst/>
                <a:latin typeface="Graphik Regular" panose="020B0503030202060203" pitchFamily="34" charset="77"/>
              </a:rPr>
              <a:t>.</a:t>
            </a:r>
          </a:p>
          <a:p>
            <a:endParaRPr lang="en-AU" sz="2800" dirty="0">
              <a:effectLst/>
              <a:latin typeface="Graphik Regular" panose="020B0503030202060203" pitchFamily="34" charset="77"/>
            </a:endParaRPr>
          </a:p>
          <a:p>
            <a:endParaRPr lang="en-AU" sz="2800" dirty="0">
              <a:effectLst/>
              <a:latin typeface="Graphik Regular" panose="020B0503030202060203" pitchFamily="34" charset="77"/>
            </a:endParaRPr>
          </a:p>
          <a:p>
            <a:r>
              <a:rPr lang="en-AU" sz="3400" dirty="0">
                <a:effectLst/>
                <a:latin typeface="Montserrat" pitchFamily="2" charset="77"/>
              </a:rPr>
              <a:t>Visit </a:t>
            </a:r>
            <a:r>
              <a:rPr lang="en-AU" sz="3400" dirty="0" err="1">
                <a:effectLst/>
                <a:latin typeface="Montserrat" pitchFamily="2" charset="77"/>
              </a:rPr>
              <a:t>scu.edu.au</a:t>
            </a:r>
            <a:r>
              <a:rPr lang="en-AU" sz="3400" dirty="0">
                <a:effectLst/>
                <a:latin typeface="Montserrat" pitchFamily="2" charset="77"/>
              </a:rPr>
              <a:t>/link to register.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1F00E-3950-7D86-9734-9DA729D852CA}"/>
              </a:ext>
            </a:extLst>
          </p:cNvPr>
          <p:cNvSpPr txBox="1"/>
          <p:nvPr/>
        </p:nvSpPr>
        <p:spPr>
          <a:xfrm>
            <a:off x="804672" y="12490924"/>
            <a:ext cx="88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effectLst/>
                <a:latin typeface="Graphik Regular" panose="020B0503030202060203" pitchFamily="34" charset="77"/>
              </a:rPr>
              <a:t>CRICOS Provider: 01241G  |  TEQSA Provider Code: PRV12043 Australian University </a:t>
            </a:r>
          </a:p>
          <a:p>
            <a:r>
              <a:rPr lang="en-AU" sz="1600" dirty="0">
                <a:effectLst/>
                <a:latin typeface="Graphik Regular" panose="020B0503030202060203" pitchFamily="34" charset="77"/>
              </a:rPr>
              <a:t>HREC Approval: XXXXXXX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D5D3D6-9506-4286-32AD-496E21F9A084}"/>
              </a:ext>
            </a:extLst>
          </p:cNvPr>
          <p:cNvSpPr>
            <a:spLocks noChangeAspect="1"/>
          </p:cNvSpPr>
          <p:nvPr/>
        </p:nvSpPr>
        <p:spPr>
          <a:xfrm>
            <a:off x="9385200" y="5270400"/>
            <a:ext cx="3175200" cy="3175200"/>
          </a:xfrm>
          <a:prstGeom prst="roundRect">
            <a:avLst>
              <a:gd name="adj" fmla="val 914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56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51910768D3E44BE5AAD270E79DC7D" ma:contentTypeVersion="4" ma:contentTypeDescription="Create a new document." ma:contentTypeScope="" ma:versionID="a0acdacb19c0b0a53a0023b1ccd1a91f">
  <xsd:schema xmlns:xsd="http://www.w3.org/2001/XMLSchema" xmlns:xs="http://www.w3.org/2001/XMLSchema" xmlns:p="http://schemas.microsoft.com/office/2006/metadata/properties" xmlns:ns2="180a5160-5902-415d-9003-a7fd0fecd1bb" targetNamespace="http://schemas.microsoft.com/office/2006/metadata/properties" ma:root="true" ma:fieldsID="4f6832a59319f4ae30c3ecd909da3832" ns2:_="">
    <xsd:import namespace="180a5160-5902-415d-9003-a7fd0fecd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a5160-5902-415d-9003-a7fd0fecd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218866-D154-4012-8310-10A3EB6DAB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1BFF46-A95F-490B-9F76-AFEF3FD244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A53CEC-2D6D-4152-B081-661966A129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0a5160-5902-415d-9003-a7fd0fecd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252</Words>
  <Application>Microsoft Office PowerPoint</Application>
  <PresentationFormat>Custom</PresentationFormat>
  <Paragraphs>24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Graphik Regular</vt:lpstr>
      <vt:lpstr>Montserrat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Morrison</dc:creator>
  <cp:lastModifiedBy>Lisa Dooner</cp:lastModifiedBy>
  <cp:revision>8</cp:revision>
  <dcterms:created xsi:type="dcterms:W3CDTF">2024-04-23T03:18:59Z</dcterms:created>
  <dcterms:modified xsi:type="dcterms:W3CDTF">2025-04-03T02:17:17Z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0x0101000B351910768D3E44BE5AAD270E79DC7D</vt:lpwstr>
  </property>
</Properties>
</file>