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7"/>
  </p:notesMasterIdLst>
  <p:sldIdLst>
    <p:sldId id="256" r:id="rId5"/>
    <p:sldId id="257" r:id="rId6"/>
  </p:sldIdLst>
  <p:sldSz cx="5327650" cy="7559675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3903764-F8D4-2B0F-7A5B-30B1771BFCAA}" v="11" dt="2025-04-10T22:18:04.6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466"/>
    <p:restoredTop sz="94707"/>
  </p:normalViewPr>
  <p:slideViewPr>
    <p:cSldViewPr snapToGrid="0">
      <p:cViewPr varScale="1">
        <p:scale>
          <a:sx n="62" d="100"/>
          <a:sy n="62" d="100"/>
        </p:scale>
        <p:origin x="3024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notesMaster" Target="notesMasters/notesMaster1.xml"/><Relationship Id="rId12" Type="http://schemas.microsoft.com/office/2015/10/relationships/revisionInfo" Target="revisionInfo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tableStyles" Target="tableStyles.xml"/><Relationship Id="rId5" Type="http://schemas.openxmlformats.org/officeDocument/2006/relationships/slide" Target="slides/slide1.xml"/><Relationship Id="rId10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27323-2BAD-5D4F-9BA5-8458FE7A8D67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341563" y="1143000"/>
            <a:ext cx="21748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E0D760-CB1B-3247-8A2B-94B52403D5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1567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Please ensure you always consult the brand guidelines and refer to University policy when considering external communications and relevant permissions.</a:t>
            </a:r>
          </a:p>
          <a:p>
            <a:r>
              <a:rPr lang="en-US" dirty="0"/>
              <a:t>https://</a:t>
            </a:r>
            <a:r>
              <a:rPr lang="en-US" dirty="0" err="1"/>
              <a:t>frontify.scu.edu.au</a:t>
            </a:r>
            <a:r>
              <a:rPr lang="en-US" dirty="0"/>
              <a:t>/d/FtWuEs4Lpoyg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E0D760-CB1B-3247-8A2B-94B52403D52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7308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9574" y="1237197"/>
            <a:ext cx="4528503" cy="2631887"/>
          </a:xfrm>
        </p:spPr>
        <p:txBody>
          <a:bodyPr anchor="b"/>
          <a:lstStyle>
            <a:lvl1pPr algn="ctr">
              <a:defRPr sz="3496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5956" y="3970580"/>
            <a:ext cx="3995738" cy="1825171"/>
          </a:xfrm>
        </p:spPr>
        <p:txBody>
          <a:bodyPr/>
          <a:lstStyle>
            <a:lvl1pPr marL="0" indent="0" algn="ctr">
              <a:buNone/>
              <a:defRPr sz="1398"/>
            </a:lvl1pPr>
            <a:lvl2pPr marL="266365" indent="0" algn="ctr">
              <a:buNone/>
              <a:defRPr sz="1165"/>
            </a:lvl2pPr>
            <a:lvl3pPr marL="532729" indent="0" algn="ctr">
              <a:buNone/>
              <a:defRPr sz="1049"/>
            </a:lvl3pPr>
            <a:lvl4pPr marL="799094" indent="0" algn="ctr">
              <a:buNone/>
              <a:defRPr sz="932"/>
            </a:lvl4pPr>
            <a:lvl5pPr marL="1065459" indent="0" algn="ctr">
              <a:buNone/>
              <a:defRPr sz="932"/>
            </a:lvl5pPr>
            <a:lvl6pPr marL="1331824" indent="0" algn="ctr">
              <a:buNone/>
              <a:defRPr sz="932"/>
            </a:lvl6pPr>
            <a:lvl7pPr marL="1598188" indent="0" algn="ctr">
              <a:buNone/>
              <a:defRPr sz="932"/>
            </a:lvl7pPr>
            <a:lvl8pPr marL="1864553" indent="0" algn="ctr">
              <a:buNone/>
              <a:defRPr sz="932"/>
            </a:lvl8pPr>
            <a:lvl9pPr marL="2130918" indent="0" algn="ctr">
              <a:buNone/>
              <a:defRPr sz="932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A30CA-6B6F-104C-BA62-066B6463B15B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D1636-6B4C-C24D-961C-6B43424ED2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8731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A30CA-6B6F-104C-BA62-066B6463B15B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D1636-6B4C-C24D-961C-6B43424ED2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9785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2600" y="402483"/>
            <a:ext cx="1148775" cy="640647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66276" y="402483"/>
            <a:ext cx="3379728" cy="640647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A30CA-6B6F-104C-BA62-066B6463B15B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D1636-6B4C-C24D-961C-6B43424ED2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9547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A30CA-6B6F-104C-BA62-066B6463B15B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D1636-6B4C-C24D-961C-6B43424ED2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8075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501" y="1884671"/>
            <a:ext cx="4595098" cy="3144614"/>
          </a:xfrm>
        </p:spPr>
        <p:txBody>
          <a:bodyPr anchor="b"/>
          <a:lstStyle>
            <a:lvl1pPr>
              <a:defRPr sz="3496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3501" y="5059035"/>
            <a:ext cx="4595098" cy="1653678"/>
          </a:xfrm>
        </p:spPr>
        <p:txBody>
          <a:bodyPr/>
          <a:lstStyle>
            <a:lvl1pPr marL="0" indent="0">
              <a:buNone/>
              <a:defRPr sz="1398">
                <a:solidFill>
                  <a:schemeClr val="tx1">
                    <a:tint val="82000"/>
                  </a:schemeClr>
                </a:solidFill>
              </a:defRPr>
            </a:lvl1pPr>
            <a:lvl2pPr marL="266365" indent="0">
              <a:buNone/>
              <a:defRPr sz="1165">
                <a:solidFill>
                  <a:schemeClr val="tx1">
                    <a:tint val="82000"/>
                  </a:schemeClr>
                </a:solidFill>
              </a:defRPr>
            </a:lvl2pPr>
            <a:lvl3pPr marL="532729" indent="0">
              <a:buNone/>
              <a:defRPr sz="1049">
                <a:solidFill>
                  <a:schemeClr val="tx1">
                    <a:tint val="82000"/>
                  </a:schemeClr>
                </a:solidFill>
              </a:defRPr>
            </a:lvl3pPr>
            <a:lvl4pPr marL="799094" indent="0">
              <a:buNone/>
              <a:defRPr sz="932">
                <a:solidFill>
                  <a:schemeClr val="tx1">
                    <a:tint val="82000"/>
                  </a:schemeClr>
                </a:solidFill>
              </a:defRPr>
            </a:lvl4pPr>
            <a:lvl5pPr marL="1065459" indent="0">
              <a:buNone/>
              <a:defRPr sz="932">
                <a:solidFill>
                  <a:schemeClr val="tx1">
                    <a:tint val="82000"/>
                  </a:schemeClr>
                </a:solidFill>
              </a:defRPr>
            </a:lvl5pPr>
            <a:lvl6pPr marL="1331824" indent="0">
              <a:buNone/>
              <a:defRPr sz="932">
                <a:solidFill>
                  <a:schemeClr val="tx1">
                    <a:tint val="82000"/>
                  </a:schemeClr>
                </a:solidFill>
              </a:defRPr>
            </a:lvl6pPr>
            <a:lvl7pPr marL="1598188" indent="0">
              <a:buNone/>
              <a:defRPr sz="932">
                <a:solidFill>
                  <a:schemeClr val="tx1">
                    <a:tint val="82000"/>
                  </a:schemeClr>
                </a:solidFill>
              </a:defRPr>
            </a:lvl7pPr>
            <a:lvl8pPr marL="1864553" indent="0">
              <a:buNone/>
              <a:defRPr sz="932">
                <a:solidFill>
                  <a:schemeClr val="tx1">
                    <a:tint val="82000"/>
                  </a:schemeClr>
                </a:solidFill>
              </a:defRPr>
            </a:lvl8pPr>
            <a:lvl9pPr marL="2130918" indent="0">
              <a:buNone/>
              <a:defRPr sz="932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A30CA-6B6F-104C-BA62-066B6463B15B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D1636-6B4C-C24D-961C-6B43424ED2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8387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6276" y="2012414"/>
            <a:ext cx="2264251" cy="479654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97123" y="2012414"/>
            <a:ext cx="2264251" cy="479654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A30CA-6B6F-104C-BA62-066B6463B15B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D1636-6B4C-C24D-961C-6B43424ED2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7354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6970" y="402484"/>
            <a:ext cx="4595098" cy="1461188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6971" y="1853171"/>
            <a:ext cx="2253845" cy="908210"/>
          </a:xfrm>
        </p:spPr>
        <p:txBody>
          <a:bodyPr anchor="b"/>
          <a:lstStyle>
            <a:lvl1pPr marL="0" indent="0">
              <a:buNone/>
              <a:defRPr sz="1398" b="1"/>
            </a:lvl1pPr>
            <a:lvl2pPr marL="266365" indent="0">
              <a:buNone/>
              <a:defRPr sz="1165" b="1"/>
            </a:lvl2pPr>
            <a:lvl3pPr marL="532729" indent="0">
              <a:buNone/>
              <a:defRPr sz="1049" b="1"/>
            </a:lvl3pPr>
            <a:lvl4pPr marL="799094" indent="0">
              <a:buNone/>
              <a:defRPr sz="932" b="1"/>
            </a:lvl4pPr>
            <a:lvl5pPr marL="1065459" indent="0">
              <a:buNone/>
              <a:defRPr sz="932" b="1"/>
            </a:lvl5pPr>
            <a:lvl6pPr marL="1331824" indent="0">
              <a:buNone/>
              <a:defRPr sz="932" b="1"/>
            </a:lvl6pPr>
            <a:lvl7pPr marL="1598188" indent="0">
              <a:buNone/>
              <a:defRPr sz="932" b="1"/>
            </a:lvl7pPr>
            <a:lvl8pPr marL="1864553" indent="0">
              <a:buNone/>
              <a:defRPr sz="932" b="1"/>
            </a:lvl8pPr>
            <a:lvl9pPr marL="2130918" indent="0">
              <a:buNone/>
              <a:defRPr sz="932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6971" y="2761381"/>
            <a:ext cx="2253845" cy="406157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697123" y="1853171"/>
            <a:ext cx="2264945" cy="908210"/>
          </a:xfrm>
        </p:spPr>
        <p:txBody>
          <a:bodyPr anchor="b"/>
          <a:lstStyle>
            <a:lvl1pPr marL="0" indent="0">
              <a:buNone/>
              <a:defRPr sz="1398" b="1"/>
            </a:lvl1pPr>
            <a:lvl2pPr marL="266365" indent="0">
              <a:buNone/>
              <a:defRPr sz="1165" b="1"/>
            </a:lvl2pPr>
            <a:lvl3pPr marL="532729" indent="0">
              <a:buNone/>
              <a:defRPr sz="1049" b="1"/>
            </a:lvl3pPr>
            <a:lvl4pPr marL="799094" indent="0">
              <a:buNone/>
              <a:defRPr sz="932" b="1"/>
            </a:lvl4pPr>
            <a:lvl5pPr marL="1065459" indent="0">
              <a:buNone/>
              <a:defRPr sz="932" b="1"/>
            </a:lvl5pPr>
            <a:lvl6pPr marL="1331824" indent="0">
              <a:buNone/>
              <a:defRPr sz="932" b="1"/>
            </a:lvl6pPr>
            <a:lvl7pPr marL="1598188" indent="0">
              <a:buNone/>
              <a:defRPr sz="932" b="1"/>
            </a:lvl7pPr>
            <a:lvl8pPr marL="1864553" indent="0">
              <a:buNone/>
              <a:defRPr sz="932" b="1"/>
            </a:lvl8pPr>
            <a:lvl9pPr marL="2130918" indent="0">
              <a:buNone/>
              <a:defRPr sz="932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697123" y="2761381"/>
            <a:ext cx="2264945" cy="406157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A30CA-6B6F-104C-BA62-066B6463B15B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D1636-6B4C-C24D-961C-6B43424ED2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7255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A30CA-6B6F-104C-BA62-066B6463B15B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D1636-6B4C-C24D-961C-6B43424ED2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6854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A30CA-6B6F-104C-BA62-066B6463B15B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D1636-6B4C-C24D-961C-6B43424ED2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5619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6970" y="503978"/>
            <a:ext cx="1718306" cy="1763924"/>
          </a:xfrm>
        </p:spPr>
        <p:txBody>
          <a:bodyPr anchor="b"/>
          <a:lstStyle>
            <a:lvl1pPr>
              <a:defRPr sz="1864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64945" y="1088455"/>
            <a:ext cx="2697123" cy="5372269"/>
          </a:xfrm>
        </p:spPr>
        <p:txBody>
          <a:bodyPr/>
          <a:lstStyle>
            <a:lvl1pPr>
              <a:defRPr sz="1864"/>
            </a:lvl1pPr>
            <a:lvl2pPr>
              <a:defRPr sz="1631"/>
            </a:lvl2pPr>
            <a:lvl3pPr>
              <a:defRPr sz="1398"/>
            </a:lvl3pPr>
            <a:lvl4pPr>
              <a:defRPr sz="1165"/>
            </a:lvl4pPr>
            <a:lvl5pPr>
              <a:defRPr sz="1165"/>
            </a:lvl5pPr>
            <a:lvl6pPr>
              <a:defRPr sz="1165"/>
            </a:lvl6pPr>
            <a:lvl7pPr>
              <a:defRPr sz="1165"/>
            </a:lvl7pPr>
            <a:lvl8pPr>
              <a:defRPr sz="1165"/>
            </a:lvl8pPr>
            <a:lvl9pPr>
              <a:defRPr sz="1165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66970" y="2267902"/>
            <a:ext cx="1718306" cy="4201570"/>
          </a:xfrm>
        </p:spPr>
        <p:txBody>
          <a:bodyPr/>
          <a:lstStyle>
            <a:lvl1pPr marL="0" indent="0">
              <a:buNone/>
              <a:defRPr sz="932"/>
            </a:lvl1pPr>
            <a:lvl2pPr marL="266365" indent="0">
              <a:buNone/>
              <a:defRPr sz="816"/>
            </a:lvl2pPr>
            <a:lvl3pPr marL="532729" indent="0">
              <a:buNone/>
              <a:defRPr sz="699"/>
            </a:lvl3pPr>
            <a:lvl4pPr marL="799094" indent="0">
              <a:buNone/>
              <a:defRPr sz="583"/>
            </a:lvl4pPr>
            <a:lvl5pPr marL="1065459" indent="0">
              <a:buNone/>
              <a:defRPr sz="583"/>
            </a:lvl5pPr>
            <a:lvl6pPr marL="1331824" indent="0">
              <a:buNone/>
              <a:defRPr sz="583"/>
            </a:lvl6pPr>
            <a:lvl7pPr marL="1598188" indent="0">
              <a:buNone/>
              <a:defRPr sz="583"/>
            </a:lvl7pPr>
            <a:lvl8pPr marL="1864553" indent="0">
              <a:buNone/>
              <a:defRPr sz="583"/>
            </a:lvl8pPr>
            <a:lvl9pPr marL="2130918" indent="0">
              <a:buNone/>
              <a:defRPr sz="583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A30CA-6B6F-104C-BA62-066B6463B15B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D1636-6B4C-C24D-961C-6B43424ED2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8620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6970" y="503978"/>
            <a:ext cx="1718306" cy="1763924"/>
          </a:xfrm>
        </p:spPr>
        <p:txBody>
          <a:bodyPr anchor="b"/>
          <a:lstStyle>
            <a:lvl1pPr>
              <a:defRPr sz="1864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64945" y="1088455"/>
            <a:ext cx="2697123" cy="5372269"/>
          </a:xfrm>
        </p:spPr>
        <p:txBody>
          <a:bodyPr anchor="t"/>
          <a:lstStyle>
            <a:lvl1pPr marL="0" indent="0">
              <a:buNone/>
              <a:defRPr sz="1864"/>
            </a:lvl1pPr>
            <a:lvl2pPr marL="266365" indent="0">
              <a:buNone/>
              <a:defRPr sz="1631"/>
            </a:lvl2pPr>
            <a:lvl3pPr marL="532729" indent="0">
              <a:buNone/>
              <a:defRPr sz="1398"/>
            </a:lvl3pPr>
            <a:lvl4pPr marL="799094" indent="0">
              <a:buNone/>
              <a:defRPr sz="1165"/>
            </a:lvl4pPr>
            <a:lvl5pPr marL="1065459" indent="0">
              <a:buNone/>
              <a:defRPr sz="1165"/>
            </a:lvl5pPr>
            <a:lvl6pPr marL="1331824" indent="0">
              <a:buNone/>
              <a:defRPr sz="1165"/>
            </a:lvl6pPr>
            <a:lvl7pPr marL="1598188" indent="0">
              <a:buNone/>
              <a:defRPr sz="1165"/>
            </a:lvl7pPr>
            <a:lvl8pPr marL="1864553" indent="0">
              <a:buNone/>
              <a:defRPr sz="1165"/>
            </a:lvl8pPr>
            <a:lvl9pPr marL="2130918" indent="0">
              <a:buNone/>
              <a:defRPr sz="1165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66970" y="2267902"/>
            <a:ext cx="1718306" cy="4201570"/>
          </a:xfrm>
        </p:spPr>
        <p:txBody>
          <a:bodyPr/>
          <a:lstStyle>
            <a:lvl1pPr marL="0" indent="0">
              <a:buNone/>
              <a:defRPr sz="932"/>
            </a:lvl1pPr>
            <a:lvl2pPr marL="266365" indent="0">
              <a:buNone/>
              <a:defRPr sz="816"/>
            </a:lvl2pPr>
            <a:lvl3pPr marL="532729" indent="0">
              <a:buNone/>
              <a:defRPr sz="699"/>
            </a:lvl3pPr>
            <a:lvl4pPr marL="799094" indent="0">
              <a:buNone/>
              <a:defRPr sz="583"/>
            </a:lvl4pPr>
            <a:lvl5pPr marL="1065459" indent="0">
              <a:buNone/>
              <a:defRPr sz="583"/>
            </a:lvl5pPr>
            <a:lvl6pPr marL="1331824" indent="0">
              <a:buNone/>
              <a:defRPr sz="583"/>
            </a:lvl6pPr>
            <a:lvl7pPr marL="1598188" indent="0">
              <a:buNone/>
              <a:defRPr sz="583"/>
            </a:lvl7pPr>
            <a:lvl8pPr marL="1864553" indent="0">
              <a:buNone/>
              <a:defRPr sz="583"/>
            </a:lvl8pPr>
            <a:lvl9pPr marL="2130918" indent="0">
              <a:buNone/>
              <a:defRPr sz="583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A30CA-6B6F-104C-BA62-066B6463B15B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D1636-6B4C-C24D-961C-6B43424ED2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164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66276" y="402484"/>
            <a:ext cx="4595098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6276" y="2012414"/>
            <a:ext cx="4595098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6276" y="7006700"/>
            <a:ext cx="1198721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99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EBA30CA-6B6F-104C-BA62-066B6463B15B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64784" y="7006700"/>
            <a:ext cx="1798082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99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762653" y="7006700"/>
            <a:ext cx="1198721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99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8CD1636-6B4C-C24D-961C-6B43424ED2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76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532729" rtl="0" eaLnBrk="1" latinLnBrk="0" hangingPunct="1">
        <a:lnSpc>
          <a:spcPct val="90000"/>
        </a:lnSpc>
        <a:spcBef>
          <a:spcPct val="0"/>
        </a:spcBef>
        <a:buNone/>
        <a:defRPr sz="256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33182" indent="-133182" algn="l" defTabSz="532729" rtl="0" eaLnBrk="1" latinLnBrk="0" hangingPunct="1">
        <a:lnSpc>
          <a:spcPct val="90000"/>
        </a:lnSpc>
        <a:spcBef>
          <a:spcPts val="583"/>
        </a:spcBef>
        <a:buFont typeface="Arial" panose="020B0604020202020204" pitchFamily="34" charset="0"/>
        <a:buChar char="•"/>
        <a:defRPr sz="1631" kern="1200">
          <a:solidFill>
            <a:schemeClr val="tx1"/>
          </a:solidFill>
          <a:latin typeface="+mn-lt"/>
          <a:ea typeface="+mn-ea"/>
          <a:cs typeface="+mn-cs"/>
        </a:defRPr>
      </a:lvl1pPr>
      <a:lvl2pPr marL="399547" indent="-133182" algn="l" defTabSz="532729" rtl="0" eaLnBrk="1" latinLnBrk="0" hangingPunct="1">
        <a:lnSpc>
          <a:spcPct val="90000"/>
        </a:lnSpc>
        <a:spcBef>
          <a:spcPts val="291"/>
        </a:spcBef>
        <a:buFont typeface="Arial" panose="020B0604020202020204" pitchFamily="34" charset="0"/>
        <a:buChar char="•"/>
        <a:defRPr sz="1398" kern="1200">
          <a:solidFill>
            <a:schemeClr val="tx1"/>
          </a:solidFill>
          <a:latin typeface="+mn-lt"/>
          <a:ea typeface="+mn-ea"/>
          <a:cs typeface="+mn-cs"/>
        </a:defRPr>
      </a:lvl2pPr>
      <a:lvl3pPr marL="665912" indent="-133182" algn="l" defTabSz="532729" rtl="0" eaLnBrk="1" latinLnBrk="0" hangingPunct="1">
        <a:lnSpc>
          <a:spcPct val="90000"/>
        </a:lnSpc>
        <a:spcBef>
          <a:spcPts val="291"/>
        </a:spcBef>
        <a:buFont typeface="Arial" panose="020B0604020202020204" pitchFamily="34" charset="0"/>
        <a:buChar char="•"/>
        <a:defRPr sz="1165" kern="1200">
          <a:solidFill>
            <a:schemeClr val="tx1"/>
          </a:solidFill>
          <a:latin typeface="+mn-lt"/>
          <a:ea typeface="+mn-ea"/>
          <a:cs typeface="+mn-cs"/>
        </a:defRPr>
      </a:lvl3pPr>
      <a:lvl4pPr marL="932277" indent="-133182" algn="l" defTabSz="532729" rtl="0" eaLnBrk="1" latinLnBrk="0" hangingPunct="1">
        <a:lnSpc>
          <a:spcPct val="90000"/>
        </a:lnSpc>
        <a:spcBef>
          <a:spcPts val="291"/>
        </a:spcBef>
        <a:buFont typeface="Arial" panose="020B0604020202020204" pitchFamily="34" charset="0"/>
        <a:buChar char="•"/>
        <a:defRPr sz="1049" kern="1200">
          <a:solidFill>
            <a:schemeClr val="tx1"/>
          </a:solidFill>
          <a:latin typeface="+mn-lt"/>
          <a:ea typeface="+mn-ea"/>
          <a:cs typeface="+mn-cs"/>
        </a:defRPr>
      </a:lvl4pPr>
      <a:lvl5pPr marL="1198641" indent="-133182" algn="l" defTabSz="532729" rtl="0" eaLnBrk="1" latinLnBrk="0" hangingPunct="1">
        <a:lnSpc>
          <a:spcPct val="90000"/>
        </a:lnSpc>
        <a:spcBef>
          <a:spcPts val="291"/>
        </a:spcBef>
        <a:buFont typeface="Arial" panose="020B0604020202020204" pitchFamily="34" charset="0"/>
        <a:buChar char="•"/>
        <a:defRPr sz="1049" kern="1200">
          <a:solidFill>
            <a:schemeClr val="tx1"/>
          </a:solidFill>
          <a:latin typeface="+mn-lt"/>
          <a:ea typeface="+mn-ea"/>
          <a:cs typeface="+mn-cs"/>
        </a:defRPr>
      </a:lvl5pPr>
      <a:lvl6pPr marL="1465006" indent="-133182" algn="l" defTabSz="532729" rtl="0" eaLnBrk="1" latinLnBrk="0" hangingPunct="1">
        <a:lnSpc>
          <a:spcPct val="90000"/>
        </a:lnSpc>
        <a:spcBef>
          <a:spcPts val="291"/>
        </a:spcBef>
        <a:buFont typeface="Arial" panose="020B0604020202020204" pitchFamily="34" charset="0"/>
        <a:buChar char="•"/>
        <a:defRPr sz="1049" kern="1200">
          <a:solidFill>
            <a:schemeClr val="tx1"/>
          </a:solidFill>
          <a:latin typeface="+mn-lt"/>
          <a:ea typeface="+mn-ea"/>
          <a:cs typeface="+mn-cs"/>
        </a:defRPr>
      </a:lvl6pPr>
      <a:lvl7pPr marL="1731371" indent="-133182" algn="l" defTabSz="532729" rtl="0" eaLnBrk="1" latinLnBrk="0" hangingPunct="1">
        <a:lnSpc>
          <a:spcPct val="90000"/>
        </a:lnSpc>
        <a:spcBef>
          <a:spcPts val="291"/>
        </a:spcBef>
        <a:buFont typeface="Arial" panose="020B0604020202020204" pitchFamily="34" charset="0"/>
        <a:buChar char="•"/>
        <a:defRPr sz="1049" kern="1200">
          <a:solidFill>
            <a:schemeClr val="tx1"/>
          </a:solidFill>
          <a:latin typeface="+mn-lt"/>
          <a:ea typeface="+mn-ea"/>
          <a:cs typeface="+mn-cs"/>
        </a:defRPr>
      </a:lvl7pPr>
      <a:lvl8pPr marL="1997735" indent="-133182" algn="l" defTabSz="532729" rtl="0" eaLnBrk="1" latinLnBrk="0" hangingPunct="1">
        <a:lnSpc>
          <a:spcPct val="90000"/>
        </a:lnSpc>
        <a:spcBef>
          <a:spcPts val="291"/>
        </a:spcBef>
        <a:buFont typeface="Arial" panose="020B0604020202020204" pitchFamily="34" charset="0"/>
        <a:buChar char="•"/>
        <a:defRPr sz="1049" kern="1200">
          <a:solidFill>
            <a:schemeClr val="tx1"/>
          </a:solidFill>
          <a:latin typeface="+mn-lt"/>
          <a:ea typeface="+mn-ea"/>
          <a:cs typeface="+mn-cs"/>
        </a:defRPr>
      </a:lvl8pPr>
      <a:lvl9pPr marL="2264100" indent="-133182" algn="l" defTabSz="532729" rtl="0" eaLnBrk="1" latinLnBrk="0" hangingPunct="1">
        <a:lnSpc>
          <a:spcPct val="90000"/>
        </a:lnSpc>
        <a:spcBef>
          <a:spcPts val="291"/>
        </a:spcBef>
        <a:buFont typeface="Arial" panose="020B0604020202020204" pitchFamily="34" charset="0"/>
        <a:buChar char="•"/>
        <a:defRPr sz="104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32729" rtl="0" eaLnBrk="1" latinLnBrk="0" hangingPunct="1">
        <a:defRPr sz="1049" kern="1200">
          <a:solidFill>
            <a:schemeClr val="tx1"/>
          </a:solidFill>
          <a:latin typeface="+mn-lt"/>
          <a:ea typeface="+mn-ea"/>
          <a:cs typeface="+mn-cs"/>
        </a:defRPr>
      </a:lvl1pPr>
      <a:lvl2pPr marL="266365" algn="l" defTabSz="532729" rtl="0" eaLnBrk="1" latinLnBrk="0" hangingPunct="1">
        <a:defRPr sz="1049" kern="1200">
          <a:solidFill>
            <a:schemeClr val="tx1"/>
          </a:solidFill>
          <a:latin typeface="+mn-lt"/>
          <a:ea typeface="+mn-ea"/>
          <a:cs typeface="+mn-cs"/>
        </a:defRPr>
      </a:lvl2pPr>
      <a:lvl3pPr marL="532729" algn="l" defTabSz="532729" rtl="0" eaLnBrk="1" latinLnBrk="0" hangingPunct="1">
        <a:defRPr sz="1049" kern="1200">
          <a:solidFill>
            <a:schemeClr val="tx1"/>
          </a:solidFill>
          <a:latin typeface="+mn-lt"/>
          <a:ea typeface="+mn-ea"/>
          <a:cs typeface="+mn-cs"/>
        </a:defRPr>
      </a:lvl3pPr>
      <a:lvl4pPr marL="799094" algn="l" defTabSz="532729" rtl="0" eaLnBrk="1" latinLnBrk="0" hangingPunct="1">
        <a:defRPr sz="1049" kern="1200">
          <a:solidFill>
            <a:schemeClr val="tx1"/>
          </a:solidFill>
          <a:latin typeface="+mn-lt"/>
          <a:ea typeface="+mn-ea"/>
          <a:cs typeface="+mn-cs"/>
        </a:defRPr>
      </a:lvl4pPr>
      <a:lvl5pPr marL="1065459" algn="l" defTabSz="532729" rtl="0" eaLnBrk="1" latinLnBrk="0" hangingPunct="1">
        <a:defRPr sz="1049" kern="1200">
          <a:solidFill>
            <a:schemeClr val="tx1"/>
          </a:solidFill>
          <a:latin typeface="+mn-lt"/>
          <a:ea typeface="+mn-ea"/>
          <a:cs typeface="+mn-cs"/>
        </a:defRPr>
      </a:lvl5pPr>
      <a:lvl6pPr marL="1331824" algn="l" defTabSz="532729" rtl="0" eaLnBrk="1" latinLnBrk="0" hangingPunct="1">
        <a:defRPr sz="1049" kern="1200">
          <a:solidFill>
            <a:schemeClr val="tx1"/>
          </a:solidFill>
          <a:latin typeface="+mn-lt"/>
          <a:ea typeface="+mn-ea"/>
          <a:cs typeface="+mn-cs"/>
        </a:defRPr>
      </a:lvl6pPr>
      <a:lvl7pPr marL="1598188" algn="l" defTabSz="532729" rtl="0" eaLnBrk="1" latinLnBrk="0" hangingPunct="1">
        <a:defRPr sz="1049" kern="1200">
          <a:solidFill>
            <a:schemeClr val="tx1"/>
          </a:solidFill>
          <a:latin typeface="+mn-lt"/>
          <a:ea typeface="+mn-ea"/>
          <a:cs typeface="+mn-cs"/>
        </a:defRPr>
      </a:lvl7pPr>
      <a:lvl8pPr marL="1864553" algn="l" defTabSz="532729" rtl="0" eaLnBrk="1" latinLnBrk="0" hangingPunct="1">
        <a:defRPr sz="1049" kern="1200">
          <a:solidFill>
            <a:schemeClr val="tx1"/>
          </a:solidFill>
          <a:latin typeface="+mn-lt"/>
          <a:ea typeface="+mn-ea"/>
          <a:cs typeface="+mn-cs"/>
        </a:defRPr>
      </a:lvl8pPr>
      <a:lvl9pPr marL="2130918" algn="l" defTabSz="532729" rtl="0" eaLnBrk="1" latinLnBrk="0" hangingPunct="1">
        <a:defRPr sz="104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walking up stairs&#10;&#10;Description automatically generated">
            <a:extLst>
              <a:ext uri="{FF2B5EF4-FFF2-40B4-BE49-F238E27FC236}">
                <a16:creationId xmlns:a16="http://schemas.microsoft.com/office/drawing/2014/main" id="{3463A49E-1005-C1E7-480F-D77B356B48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76393" y="4720289"/>
            <a:ext cx="7891586" cy="5253444"/>
          </a:xfrm>
          <a:prstGeom prst="rect">
            <a:avLst/>
          </a:prstGeom>
        </p:spPr>
      </p:pic>
      <p:pic>
        <p:nvPicPr>
          <p:cNvPr id="11" name="Picture 10" descr="A blue and black square&#10;&#10;Description automatically generated">
            <a:extLst>
              <a:ext uri="{FF2B5EF4-FFF2-40B4-BE49-F238E27FC236}">
                <a16:creationId xmlns:a16="http://schemas.microsoft.com/office/drawing/2014/main" id="{6EB1C008-8D41-B43F-70A9-6C50365D73F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5328000" cy="756601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0753EC0-BFA5-A09D-EA0C-E444AAD45A84}"/>
              </a:ext>
            </a:extLst>
          </p:cNvPr>
          <p:cNvSpPr txBox="1">
            <a:spLocks/>
          </p:cNvSpPr>
          <p:nvPr/>
        </p:nvSpPr>
        <p:spPr>
          <a:xfrm>
            <a:off x="259214" y="1136620"/>
            <a:ext cx="4774699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solidFill>
                  <a:schemeClr val="bg1"/>
                </a:solidFill>
                <a:effectLst/>
                <a:latin typeface="Montserrat Medium" pitchFamily="2" charset="77"/>
              </a:rPr>
              <a:t>Aenean </a:t>
            </a:r>
            <a:r>
              <a:rPr lang="en-AU" dirty="0" err="1">
                <a:solidFill>
                  <a:schemeClr val="bg1"/>
                </a:solidFill>
                <a:effectLst/>
                <a:latin typeface="Montserrat Medium" pitchFamily="2" charset="77"/>
              </a:rPr>
              <a:t>tempor</a:t>
            </a:r>
            <a:r>
              <a:rPr lang="en-AU" dirty="0">
                <a:solidFill>
                  <a:schemeClr val="bg1"/>
                </a:solidFill>
                <a:effectLst/>
                <a:latin typeface="Montserrat Medium" pitchFamily="2" charset="77"/>
              </a:rPr>
              <a:t> </a:t>
            </a:r>
            <a:r>
              <a:rPr lang="en-AU" dirty="0" err="1">
                <a:solidFill>
                  <a:schemeClr val="bg1"/>
                </a:solidFill>
                <a:effectLst/>
                <a:latin typeface="Montserrat Medium" pitchFamily="2" charset="77"/>
              </a:rPr>
              <a:t>tellus</a:t>
            </a:r>
            <a:r>
              <a:rPr lang="en-AU" dirty="0">
                <a:solidFill>
                  <a:schemeClr val="bg1"/>
                </a:solidFill>
                <a:effectLst/>
                <a:latin typeface="Montserrat Medium" pitchFamily="2" charset="77"/>
              </a:rPr>
              <a:t> et ante </a:t>
            </a:r>
            <a:r>
              <a:rPr lang="en-AU" dirty="0" err="1">
                <a:solidFill>
                  <a:schemeClr val="bg1"/>
                </a:solidFill>
                <a:effectLst/>
                <a:latin typeface="Montserrat Medium" pitchFamily="2" charset="77"/>
              </a:rPr>
              <a:t>venenatis</a:t>
            </a:r>
            <a:r>
              <a:rPr lang="en-AU" dirty="0">
                <a:solidFill>
                  <a:schemeClr val="bg1"/>
                </a:solidFill>
                <a:effectLst/>
                <a:latin typeface="Montserrat Medium" pitchFamily="2" charset="77"/>
              </a:rPr>
              <a:t>, sit </a:t>
            </a:r>
            <a:r>
              <a:rPr lang="en-AU" dirty="0" err="1">
                <a:solidFill>
                  <a:schemeClr val="bg1"/>
                </a:solidFill>
                <a:effectLst/>
                <a:latin typeface="Montserrat Medium" pitchFamily="2" charset="77"/>
              </a:rPr>
              <a:t>amet</a:t>
            </a:r>
            <a:r>
              <a:rPr lang="en-AU" dirty="0">
                <a:solidFill>
                  <a:schemeClr val="bg1"/>
                </a:solidFill>
                <a:effectLst/>
                <a:latin typeface="Montserrat Medium" pitchFamily="2" charset="77"/>
              </a:rPr>
              <a:t> </a:t>
            </a:r>
            <a:r>
              <a:rPr lang="en-AU" dirty="0" err="1">
                <a:solidFill>
                  <a:schemeClr val="bg1"/>
                </a:solidFill>
                <a:effectLst/>
                <a:latin typeface="Montserrat Medium" pitchFamily="2" charset="77"/>
              </a:rPr>
              <a:t>placerat</a:t>
            </a:r>
            <a:r>
              <a:rPr lang="en-AU" dirty="0">
                <a:solidFill>
                  <a:schemeClr val="bg1"/>
                </a:solidFill>
                <a:effectLst/>
                <a:latin typeface="Montserrat Medium" pitchFamily="2" charset="77"/>
              </a:rPr>
              <a:t> </a:t>
            </a:r>
            <a:r>
              <a:rPr lang="en-AU" dirty="0" err="1">
                <a:solidFill>
                  <a:schemeClr val="bg1"/>
                </a:solidFill>
                <a:effectLst/>
                <a:latin typeface="Montserrat Medium" pitchFamily="2" charset="77"/>
              </a:rPr>
              <a:t>mauris</a:t>
            </a:r>
            <a:r>
              <a:rPr lang="en-AU" dirty="0">
                <a:solidFill>
                  <a:schemeClr val="bg1"/>
                </a:solidFill>
                <a:effectLst/>
                <a:latin typeface="Montserrat Medium" pitchFamily="2" charset="77"/>
              </a:rPr>
              <a:t> </a:t>
            </a:r>
            <a:r>
              <a:rPr lang="en-AU" dirty="0" err="1">
                <a:solidFill>
                  <a:schemeClr val="bg1"/>
                </a:solidFill>
                <a:effectLst/>
                <a:latin typeface="Montserrat Medium" pitchFamily="2" charset="77"/>
              </a:rPr>
              <a:t>varius</a:t>
            </a:r>
            <a:r>
              <a:rPr lang="en-AU" dirty="0">
                <a:solidFill>
                  <a:schemeClr val="bg1"/>
                </a:solidFill>
                <a:effectLst/>
                <a:latin typeface="Montserrat Medium" pitchFamily="2" charset="77"/>
              </a:rPr>
              <a:t> </a:t>
            </a:r>
            <a:r>
              <a:rPr lang="en-AU" dirty="0" err="1">
                <a:solidFill>
                  <a:schemeClr val="bg1"/>
                </a:solidFill>
                <a:effectLst/>
                <a:latin typeface="Montserrat Medium" pitchFamily="2" charset="77"/>
              </a:rPr>
              <a:t>etiam</a:t>
            </a:r>
            <a:r>
              <a:rPr lang="en-AU" dirty="0">
                <a:solidFill>
                  <a:schemeClr val="bg1"/>
                </a:solidFill>
                <a:effectLst/>
                <a:latin typeface="Montserrat Medium" pitchFamily="2" charset="77"/>
              </a:rPr>
              <a:t> </a:t>
            </a:r>
            <a:r>
              <a:rPr lang="en-AU" dirty="0" err="1">
                <a:solidFill>
                  <a:schemeClr val="bg1"/>
                </a:solidFill>
                <a:effectLst/>
                <a:latin typeface="Montserrat Medium" pitchFamily="2" charset="77"/>
              </a:rPr>
              <a:t>sagittis</a:t>
            </a:r>
            <a:r>
              <a:rPr lang="en-AU" dirty="0">
                <a:solidFill>
                  <a:schemeClr val="bg1"/>
                </a:solidFill>
                <a:effectLst/>
                <a:latin typeface="Montserrat Medium" pitchFamily="2" charset="77"/>
              </a:rPr>
              <a:t>.</a:t>
            </a:r>
            <a:endParaRPr lang="en-AU" sz="3000" dirty="0">
              <a:solidFill>
                <a:schemeClr val="bg1"/>
              </a:solidFill>
              <a:effectLst/>
              <a:latin typeface="Montserrat Medium" pitchFamily="2" charset="77"/>
            </a:endParaRPr>
          </a:p>
          <a:p>
            <a:endParaRPr lang="en-AU" sz="1200" dirty="0">
              <a:solidFill>
                <a:schemeClr val="bg1"/>
              </a:solidFill>
              <a:effectLst/>
              <a:latin typeface="Montserrat Medium" pitchFamily="2" charset="77"/>
            </a:endParaRPr>
          </a:p>
          <a:p>
            <a:r>
              <a:rPr lang="en-AU" sz="1200" dirty="0">
                <a:solidFill>
                  <a:schemeClr val="bg1"/>
                </a:solidFill>
                <a:effectLst/>
                <a:latin typeface="Montserrat Medium" pitchFamily="2" charset="77"/>
              </a:rPr>
              <a:t>Lorem ipsum </a:t>
            </a:r>
            <a:r>
              <a:rPr lang="en-AU" sz="1200" dirty="0" err="1">
                <a:solidFill>
                  <a:schemeClr val="bg1"/>
                </a:solidFill>
                <a:effectLst/>
                <a:latin typeface="Montserrat Medium" pitchFamily="2" charset="77"/>
              </a:rPr>
              <a:t>dolor</a:t>
            </a:r>
            <a:r>
              <a:rPr lang="en-AU" sz="1200" dirty="0">
                <a:solidFill>
                  <a:schemeClr val="bg1"/>
                </a:solidFill>
                <a:effectLst/>
                <a:latin typeface="Montserrat Medium" pitchFamily="2" charset="77"/>
              </a:rPr>
              <a:t> sit </a:t>
            </a:r>
            <a:r>
              <a:rPr lang="en-AU" sz="1200" dirty="0" err="1">
                <a:solidFill>
                  <a:schemeClr val="bg1"/>
                </a:solidFill>
                <a:effectLst/>
                <a:latin typeface="Montserrat Medium" pitchFamily="2" charset="77"/>
              </a:rPr>
              <a:t>amet</a:t>
            </a:r>
            <a:r>
              <a:rPr lang="en-AU" sz="1200" dirty="0">
                <a:solidFill>
                  <a:schemeClr val="bg1"/>
                </a:solidFill>
                <a:effectLst/>
                <a:latin typeface="Montserrat Medium" pitchFamily="2" charset="77"/>
              </a:rPr>
              <a:t> </a:t>
            </a:r>
            <a:r>
              <a:rPr lang="en-AU" sz="1200" dirty="0" err="1">
                <a:solidFill>
                  <a:schemeClr val="bg1"/>
                </a:solidFill>
                <a:effectLst/>
                <a:latin typeface="Montserrat Medium" pitchFamily="2" charset="77"/>
              </a:rPr>
              <a:t>consectetur</a:t>
            </a:r>
            <a:r>
              <a:rPr lang="en-AU" sz="1200" dirty="0">
                <a:solidFill>
                  <a:schemeClr val="bg1"/>
                </a:solidFill>
                <a:effectLst/>
                <a:latin typeface="Montserrat Medium" pitchFamily="2" charset="77"/>
              </a:rPr>
              <a:t>.</a:t>
            </a:r>
            <a:endParaRPr lang="en-AU" dirty="0">
              <a:solidFill>
                <a:schemeClr val="bg1"/>
              </a:solidFill>
              <a:effectLst/>
              <a:latin typeface="Montserrat" pitchFamily="2" charset="77"/>
            </a:endParaRPr>
          </a:p>
          <a:p>
            <a:endParaRPr lang="en-AU" sz="900" dirty="0">
              <a:solidFill>
                <a:schemeClr val="bg1"/>
              </a:solidFill>
              <a:effectLst/>
              <a:latin typeface="Graphik Medium" panose="020B0503030202060203" pitchFamily="34" charset="77"/>
            </a:endParaRPr>
          </a:p>
          <a:p>
            <a:r>
              <a:rPr lang="en-AU" sz="900" dirty="0">
                <a:solidFill>
                  <a:schemeClr val="bg1"/>
                </a:solidFill>
                <a:effectLst/>
                <a:latin typeface="Graphik Medium" panose="020B0503030202060203" pitchFamily="34" charset="77"/>
              </a:rPr>
              <a:t>Lorem ipsum </a:t>
            </a:r>
            <a:r>
              <a:rPr lang="en-AU" sz="900" dirty="0" err="1">
                <a:solidFill>
                  <a:schemeClr val="bg1"/>
                </a:solidFill>
                <a:effectLst/>
                <a:latin typeface="Graphik Medium" panose="020B0503030202060203" pitchFamily="34" charset="77"/>
              </a:rPr>
              <a:t>dolor</a:t>
            </a:r>
            <a:r>
              <a:rPr lang="en-AU" sz="900" dirty="0">
                <a:solidFill>
                  <a:schemeClr val="bg1"/>
                </a:solidFill>
                <a:effectLst/>
                <a:latin typeface="Graphik Medium" panose="020B0503030202060203" pitchFamily="34" charset="77"/>
              </a:rPr>
              <a:t> sit </a:t>
            </a:r>
            <a:r>
              <a:rPr lang="en-AU" sz="900" dirty="0" err="1">
                <a:solidFill>
                  <a:schemeClr val="bg1"/>
                </a:solidFill>
                <a:effectLst/>
                <a:latin typeface="Graphik Medium" panose="020B0503030202060203" pitchFamily="34" charset="77"/>
              </a:rPr>
              <a:t>amet</a:t>
            </a:r>
            <a:r>
              <a:rPr lang="en-AU" sz="900" dirty="0">
                <a:solidFill>
                  <a:schemeClr val="bg1"/>
                </a:solidFill>
                <a:effectLst/>
                <a:latin typeface="Graphik Medium" panose="020B0503030202060203" pitchFamily="34" charset="77"/>
              </a:rPr>
              <a:t>, </a:t>
            </a:r>
            <a:r>
              <a:rPr lang="en-AU" sz="900" dirty="0" err="1">
                <a:solidFill>
                  <a:schemeClr val="bg1"/>
                </a:solidFill>
                <a:effectLst/>
                <a:latin typeface="Graphik Medium" panose="020B0503030202060203" pitchFamily="34" charset="77"/>
              </a:rPr>
              <a:t>consectetur</a:t>
            </a:r>
            <a:r>
              <a:rPr lang="en-AU" sz="900" dirty="0">
                <a:solidFill>
                  <a:schemeClr val="bg1"/>
                </a:solidFill>
                <a:effectLst/>
                <a:latin typeface="Graphik Medium" panose="020B0503030202060203" pitchFamily="34" charset="77"/>
              </a:rPr>
              <a:t> </a:t>
            </a:r>
            <a:r>
              <a:rPr lang="en-AU" sz="900" dirty="0" err="1">
                <a:solidFill>
                  <a:schemeClr val="bg1"/>
                </a:solidFill>
                <a:effectLst/>
                <a:latin typeface="Graphik Medium" panose="020B0503030202060203" pitchFamily="34" charset="77"/>
              </a:rPr>
              <a:t>adipiscing</a:t>
            </a:r>
            <a:r>
              <a:rPr lang="en-AU" sz="900" dirty="0">
                <a:solidFill>
                  <a:schemeClr val="bg1"/>
                </a:solidFill>
                <a:effectLst/>
                <a:latin typeface="Graphik Medium" panose="020B0503030202060203" pitchFamily="34" charset="77"/>
              </a:rPr>
              <a:t> </a:t>
            </a:r>
            <a:r>
              <a:rPr lang="en-AU" sz="900" dirty="0" err="1">
                <a:solidFill>
                  <a:schemeClr val="bg1"/>
                </a:solidFill>
                <a:effectLst/>
                <a:latin typeface="Graphik Medium" panose="020B0503030202060203" pitchFamily="34" charset="77"/>
              </a:rPr>
              <a:t>elit</a:t>
            </a:r>
            <a:r>
              <a:rPr lang="en-AU" sz="900" dirty="0">
                <a:solidFill>
                  <a:schemeClr val="bg1"/>
                </a:solidFill>
                <a:effectLst/>
                <a:latin typeface="Graphik Medium" panose="020B0503030202060203" pitchFamily="34" charset="77"/>
              </a:rPr>
              <a:t>.</a:t>
            </a:r>
          </a:p>
          <a:p>
            <a:endParaRPr lang="en-AU" sz="900" dirty="0">
              <a:solidFill>
                <a:schemeClr val="bg1"/>
              </a:solidFill>
              <a:effectLst/>
              <a:latin typeface="Graphik Medium" panose="020B0503030202060203" pitchFamily="34" charset="77"/>
            </a:endParaRPr>
          </a:p>
          <a:p>
            <a:r>
              <a:rPr lang="en-AU" sz="900" dirty="0">
                <a:solidFill>
                  <a:schemeClr val="bg1"/>
                </a:solidFill>
                <a:effectLst/>
                <a:latin typeface="Graphik Regular" panose="020B0503030202060203" pitchFamily="34" charset="77"/>
              </a:rPr>
              <a:t>Nunc </a:t>
            </a:r>
            <a:r>
              <a:rPr lang="en-AU" sz="900" dirty="0" err="1">
                <a:solidFill>
                  <a:schemeClr val="bg1"/>
                </a:solidFill>
                <a:effectLst/>
                <a:latin typeface="Graphik Regular" panose="020B0503030202060203" pitchFamily="34" charset="77"/>
              </a:rPr>
              <a:t>leo</a:t>
            </a:r>
            <a:r>
              <a:rPr lang="en-AU" sz="900" dirty="0">
                <a:solidFill>
                  <a:schemeClr val="bg1"/>
                </a:solidFill>
                <a:effectLst/>
                <a:latin typeface="Graphik Regular" panose="020B0503030202060203" pitchFamily="34" charset="77"/>
              </a:rPr>
              <a:t> </a:t>
            </a:r>
            <a:r>
              <a:rPr lang="en-AU" sz="900" dirty="0" err="1">
                <a:solidFill>
                  <a:schemeClr val="bg1"/>
                </a:solidFill>
                <a:effectLst/>
                <a:latin typeface="Graphik Regular" panose="020B0503030202060203" pitchFamily="34" charset="77"/>
              </a:rPr>
              <a:t>erat</a:t>
            </a:r>
            <a:r>
              <a:rPr lang="en-AU" sz="900" dirty="0">
                <a:solidFill>
                  <a:schemeClr val="bg1"/>
                </a:solidFill>
                <a:effectLst/>
                <a:latin typeface="Graphik Regular" panose="020B0503030202060203" pitchFamily="34" charset="77"/>
              </a:rPr>
              <a:t>, porta ac </a:t>
            </a:r>
            <a:r>
              <a:rPr lang="en-AU" sz="900" dirty="0" err="1">
                <a:solidFill>
                  <a:schemeClr val="bg1"/>
                </a:solidFill>
                <a:effectLst/>
                <a:latin typeface="Graphik Regular" panose="020B0503030202060203" pitchFamily="34" charset="77"/>
              </a:rPr>
              <a:t>tincidunt</a:t>
            </a:r>
            <a:r>
              <a:rPr lang="en-AU" sz="900" dirty="0">
                <a:solidFill>
                  <a:schemeClr val="bg1"/>
                </a:solidFill>
                <a:effectLst/>
                <a:latin typeface="Graphik Regular" panose="020B0503030202060203" pitchFamily="34" charset="77"/>
              </a:rPr>
              <a:t> </a:t>
            </a:r>
            <a:r>
              <a:rPr lang="en-AU" sz="900" dirty="0" err="1">
                <a:solidFill>
                  <a:schemeClr val="bg1"/>
                </a:solidFill>
                <a:effectLst/>
                <a:latin typeface="Graphik Regular" panose="020B0503030202060203" pitchFamily="34" charset="77"/>
              </a:rPr>
              <a:t>efficitur</a:t>
            </a:r>
            <a:r>
              <a:rPr lang="en-AU" sz="900" dirty="0">
                <a:solidFill>
                  <a:schemeClr val="bg1"/>
                </a:solidFill>
                <a:effectLst/>
                <a:latin typeface="Graphik Regular" panose="020B0503030202060203" pitchFamily="34" charset="77"/>
              </a:rPr>
              <a:t>, </a:t>
            </a:r>
            <a:r>
              <a:rPr lang="en-AU" sz="900" dirty="0" err="1">
                <a:solidFill>
                  <a:schemeClr val="bg1"/>
                </a:solidFill>
                <a:effectLst/>
                <a:latin typeface="Graphik Regular" panose="020B0503030202060203" pitchFamily="34" charset="77"/>
              </a:rPr>
              <a:t>sagittis</a:t>
            </a:r>
            <a:r>
              <a:rPr lang="en-AU" sz="900" dirty="0">
                <a:solidFill>
                  <a:schemeClr val="bg1"/>
                </a:solidFill>
                <a:effectLst/>
                <a:latin typeface="Graphik Regular" panose="020B0503030202060203" pitchFamily="34" charset="77"/>
              </a:rPr>
              <a:t> sit </a:t>
            </a:r>
            <a:r>
              <a:rPr lang="en-AU" sz="900" dirty="0" err="1">
                <a:solidFill>
                  <a:schemeClr val="bg1"/>
                </a:solidFill>
                <a:effectLst/>
                <a:latin typeface="Graphik Regular" panose="020B0503030202060203" pitchFamily="34" charset="77"/>
              </a:rPr>
              <a:t>amet</a:t>
            </a:r>
            <a:r>
              <a:rPr lang="en-AU" sz="900" dirty="0">
                <a:solidFill>
                  <a:schemeClr val="bg1"/>
                </a:solidFill>
                <a:effectLst/>
                <a:latin typeface="Graphik Regular" panose="020B0503030202060203" pitchFamily="34" charset="77"/>
              </a:rPr>
              <a:t> nisi. Vestibulum pharetra </a:t>
            </a:r>
            <a:r>
              <a:rPr lang="en-AU" sz="900" dirty="0" err="1">
                <a:solidFill>
                  <a:schemeClr val="bg1"/>
                </a:solidFill>
                <a:effectLst/>
                <a:latin typeface="Graphik Regular" panose="020B0503030202060203" pitchFamily="34" charset="77"/>
              </a:rPr>
              <a:t>tellus</a:t>
            </a:r>
            <a:r>
              <a:rPr lang="en-AU" sz="900" dirty="0">
                <a:solidFill>
                  <a:schemeClr val="bg1"/>
                </a:solidFill>
                <a:effectLst/>
                <a:latin typeface="Graphik Regular" panose="020B0503030202060203" pitchFamily="34" charset="77"/>
              </a:rPr>
              <a:t> vel diam </a:t>
            </a:r>
            <a:r>
              <a:rPr lang="en-AU" sz="900" dirty="0" err="1">
                <a:solidFill>
                  <a:schemeClr val="bg1"/>
                </a:solidFill>
                <a:effectLst/>
                <a:latin typeface="Graphik Regular" panose="020B0503030202060203" pitchFamily="34" charset="77"/>
              </a:rPr>
              <a:t>laoreet</a:t>
            </a:r>
            <a:r>
              <a:rPr lang="en-AU" sz="900" dirty="0">
                <a:solidFill>
                  <a:schemeClr val="bg1"/>
                </a:solidFill>
                <a:effectLst/>
                <a:latin typeface="Graphik Regular" panose="020B0503030202060203" pitchFamily="34" charset="77"/>
              </a:rPr>
              <a:t> </a:t>
            </a:r>
            <a:r>
              <a:rPr lang="en-AU" sz="900" dirty="0" err="1">
                <a:solidFill>
                  <a:schemeClr val="bg1"/>
                </a:solidFill>
                <a:effectLst/>
                <a:latin typeface="Graphik Regular" panose="020B0503030202060203" pitchFamily="34" charset="77"/>
              </a:rPr>
              <a:t>mollis</a:t>
            </a:r>
            <a:r>
              <a:rPr lang="en-AU" sz="900" dirty="0">
                <a:solidFill>
                  <a:schemeClr val="bg1"/>
                </a:solidFill>
                <a:effectLst/>
                <a:latin typeface="Graphik Regular" panose="020B0503030202060203" pitchFamily="34" charset="77"/>
              </a:rPr>
              <a:t>. Aenean </a:t>
            </a:r>
            <a:r>
              <a:rPr lang="en-AU" sz="900" dirty="0" err="1">
                <a:solidFill>
                  <a:schemeClr val="bg1"/>
                </a:solidFill>
                <a:effectLst/>
                <a:latin typeface="Graphik Regular" panose="020B0503030202060203" pitchFamily="34" charset="77"/>
              </a:rPr>
              <a:t>tempor</a:t>
            </a:r>
            <a:r>
              <a:rPr lang="en-AU" sz="900" dirty="0">
                <a:solidFill>
                  <a:schemeClr val="bg1"/>
                </a:solidFill>
                <a:effectLst/>
                <a:latin typeface="Graphik Regular" panose="020B0503030202060203" pitchFamily="34" charset="77"/>
              </a:rPr>
              <a:t> </a:t>
            </a:r>
            <a:r>
              <a:rPr lang="en-AU" sz="900" dirty="0" err="1">
                <a:solidFill>
                  <a:schemeClr val="bg1"/>
                </a:solidFill>
                <a:effectLst/>
                <a:latin typeface="Graphik Regular" panose="020B0503030202060203" pitchFamily="34" charset="77"/>
              </a:rPr>
              <a:t>tellus</a:t>
            </a:r>
            <a:r>
              <a:rPr lang="en-AU" sz="900" dirty="0">
                <a:solidFill>
                  <a:schemeClr val="bg1"/>
                </a:solidFill>
                <a:effectLst/>
                <a:latin typeface="Graphik Regular" panose="020B0503030202060203" pitchFamily="34" charset="77"/>
              </a:rPr>
              <a:t> et ante </a:t>
            </a:r>
            <a:r>
              <a:rPr lang="en-AU" sz="900" dirty="0" err="1">
                <a:solidFill>
                  <a:schemeClr val="bg1"/>
                </a:solidFill>
                <a:effectLst/>
                <a:latin typeface="Graphik Regular" panose="020B0503030202060203" pitchFamily="34" charset="77"/>
              </a:rPr>
              <a:t>venenatis</a:t>
            </a:r>
            <a:r>
              <a:rPr lang="en-AU" sz="900" dirty="0">
                <a:solidFill>
                  <a:schemeClr val="bg1"/>
                </a:solidFill>
                <a:effectLst/>
                <a:latin typeface="Graphik Regular" panose="020B0503030202060203" pitchFamily="34" charset="77"/>
              </a:rPr>
              <a:t>, sit </a:t>
            </a:r>
            <a:r>
              <a:rPr lang="en-AU" sz="900" dirty="0" err="1">
                <a:solidFill>
                  <a:schemeClr val="bg1"/>
                </a:solidFill>
                <a:effectLst/>
                <a:latin typeface="Graphik Regular" panose="020B0503030202060203" pitchFamily="34" charset="77"/>
              </a:rPr>
              <a:t>amet</a:t>
            </a:r>
            <a:r>
              <a:rPr lang="en-AU" sz="900" dirty="0">
                <a:solidFill>
                  <a:schemeClr val="bg1"/>
                </a:solidFill>
                <a:effectLst/>
                <a:latin typeface="Graphik Regular" panose="020B0503030202060203" pitchFamily="34" charset="77"/>
              </a:rPr>
              <a:t> </a:t>
            </a:r>
            <a:r>
              <a:rPr lang="en-AU" sz="900" dirty="0" err="1">
                <a:solidFill>
                  <a:schemeClr val="bg1"/>
                </a:solidFill>
                <a:effectLst/>
                <a:latin typeface="Graphik Regular" panose="020B0503030202060203" pitchFamily="34" charset="77"/>
              </a:rPr>
              <a:t>placerat</a:t>
            </a:r>
            <a:r>
              <a:rPr lang="en-AU" sz="900" dirty="0">
                <a:solidFill>
                  <a:schemeClr val="bg1"/>
                </a:solidFill>
                <a:effectLst/>
                <a:latin typeface="Graphik Regular" panose="020B0503030202060203" pitchFamily="34" charset="77"/>
              </a:rPr>
              <a:t> </a:t>
            </a:r>
            <a:r>
              <a:rPr lang="en-AU" sz="900" dirty="0" err="1">
                <a:solidFill>
                  <a:schemeClr val="bg1"/>
                </a:solidFill>
                <a:effectLst/>
                <a:latin typeface="Graphik Regular" panose="020B0503030202060203" pitchFamily="34" charset="77"/>
              </a:rPr>
              <a:t>mauris</a:t>
            </a:r>
            <a:r>
              <a:rPr lang="en-AU" sz="900" dirty="0">
                <a:solidFill>
                  <a:schemeClr val="bg1"/>
                </a:solidFill>
                <a:effectLst/>
                <a:latin typeface="Graphik Regular" panose="020B0503030202060203" pitchFamily="34" charset="77"/>
              </a:rPr>
              <a:t> </a:t>
            </a:r>
            <a:r>
              <a:rPr lang="en-AU" sz="900" dirty="0" err="1">
                <a:solidFill>
                  <a:schemeClr val="bg1"/>
                </a:solidFill>
                <a:effectLst/>
                <a:latin typeface="Graphik Regular" panose="020B0503030202060203" pitchFamily="34" charset="77"/>
              </a:rPr>
              <a:t>varius</a:t>
            </a:r>
            <a:r>
              <a:rPr lang="en-AU" sz="900" dirty="0">
                <a:solidFill>
                  <a:schemeClr val="bg1"/>
                </a:solidFill>
                <a:effectLst/>
                <a:latin typeface="Graphik Regular" panose="020B0503030202060203" pitchFamily="34" charset="77"/>
              </a:rPr>
              <a:t>. </a:t>
            </a:r>
            <a:r>
              <a:rPr lang="en-AU" sz="900" dirty="0" err="1">
                <a:solidFill>
                  <a:schemeClr val="bg1"/>
                </a:solidFill>
                <a:effectLst/>
                <a:latin typeface="Graphik Regular" panose="020B0503030202060203" pitchFamily="34" charset="77"/>
              </a:rPr>
              <a:t>Etiam</a:t>
            </a:r>
            <a:r>
              <a:rPr lang="en-AU" sz="900" dirty="0">
                <a:solidFill>
                  <a:schemeClr val="bg1"/>
                </a:solidFill>
                <a:effectLst/>
                <a:latin typeface="Graphik Regular" panose="020B0503030202060203" pitchFamily="34" charset="77"/>
              </a:rPr>
              <a:t> </a:t>
            </a:r>
            <a:r>
              <a:rPr lang="en-AU" sz="900" dirty="0" err="1">
                <a:solidFill>
                  <a:schemeClr val="bg1"/>
                </a:solidFill>
                <a:effectLst/>
                <a:latin typeface="Graphik Regular" panose="020B0503030202060203" pitchFamily="34" charset="77"/>
              </a:rPr>
              <a:t>sagittis</a:t>
            </a:r>
            <a:r>
              <a:rPr lang="en-AU" sz="900" dirty="0">
                <a:solidFill>
                  <a:schemeClr val="bg1"/>
                </a:solidFill>
                <a:effectLst/>
                <a:latin typeface="Graphik Regular" panose="020B0503030202060203" pitchFamily="34" charset="77"/>
              </a:rPr>
              <a:t> </a:t>
            </a:r>
            <a:r>
              <a:rPr lang="en-AU" sz="900" dirty="0" err="1">
                <a:solidFill>
                  <a:schemeClr val="bg1"/>
                </a:solidFill>
                <a:effectLst/>
                <a:latin typeface="Graphik Regular" panose="020B0503030202060203" pitchFamily="34" charset="77"/>
              </a:rPr>
              <a:t>felis</a:t>
            </a:r>
            <a:r>
              <a:rPr lang="en-AU" sz="900" dirty="0">
                <a:solidFill>
                  <a:schemeClr val="bg1"/>
                </a:solidFill>
                <a:effectLst/>
                <a:latin typeface="Graphik Regular" panose="020B0503030202060203" pitchFamily="34" charset="77"/>
              </a:rPr>
              <a:t> </a:t>
            </a:r>
            <a:r>
              <a:rPr lang="en-AU" sz="900" dirty="0" err="1">
                <a:solidFill>
                  <a:schemeClr val="bg1"/>
                </a:solidFill>
                <a:effectLst/>
                <a:latin typeface="Graphik Regular" panose="020B0503030202060203" pitchFamily="34" charset="77"/>
              </a:rPr>
              <a:t>urna</a:t>
            </a:r>
            <a:r>
              <a:rPr lang="en-AU" sz="900" dirty="0">
                <a:solidFill>
                  <a:schemeClr val="bg1"/>
                </a:solidFill>
                <a:effectLst/>
                <a:latin typeface="Graphik Regular" panose="020B0503030202060203" pitchFamily="34" charset="77"/>
              </a:rPr>
              <a:t>, sit </a:t>
            </a:r>
            <a:r>
              <a:rPr lang="en-AU" sz="900" dirty="0" err="1">
                <a:solidFill>
                  <a:schemeClr val="bg1"/>
                </a:solidFill>
                <a:effectLst/>
                <a:latin typeface="Graphik Regular" panose="020B0503030202060203" pitchFamily="34" charset="77"/>
              </a:rPr>
              <a:t>amet</a:t>
            </a:r>
            <a:r>
              <a:rPr lang="en-AU" sz="900" dirty="0">
                <a:solidFill>
                  <a:schemeClr val="bg1"/>
                </a:solidFill>
                <a:effectLst/>
                <a:latin typeface="Graphik Regular" panose="020B0503030202060203" pitchFamily="34" charset="77"/>
              </a:rPr>
              <a:t> convallis </a:t>
            </a:r>
            <a:r>
              <a:rPr lang="en-AU" sz="900" dirty="0" err="1">
                <a:solidFill>
                  <a:schemeClr val="bg1"/>
                </a:solidFill>
                <a:effectLst/>
                <a:latin typeface="Graphik Regular" panose="020B0503030202060203" pitchFamily="34" charset="77"/>
              </a:rPr>
              <a:t>arcu</a:t>
            </a:r>
            <a:r>
              <a:rPr lang="en-AU" sz="900" dirty="0">
                <a:solidFill>
                  <a:schemeClr val="bg1"/>
                </a:solidFill>
                <a:effectLst/>
                <a:latin typeface="Graphik Regular" panose="020B0503030202060203" pitchFamily="34" charset="77"/>
              </a:rPr>
              <a:t> </a:t>
            </a:r>
            <a:r>
              <a:rPr lang="en-AU" sz="900" dirty="0" err="1">
                <a:solidFill>
                  <a:schemeClr val="bg1"/>
                </a:solidFill>
                <a:effectLst/>
                <a:latin typeface="Graphik Regular" panose="020B0503030202060203" pitchFamily="34" charset="77"/>
              </a:rPr>
              <a:t>lobortis</a:t>
            </a:r>
            <a:r>
              <a:rPr lang="en-AU" sz="900" dirty="0">
                <a:solidFill>
                  <a:schemeClr val="bg1"/>
                </a:solidFill>
                <a:effectLst/>
                <a:latin typeface="Graphik Regular" panose="020B0503030202060203" pitchFamily="34" charset="77"/>
              </a:rPr>
              <a:t> </a:t>
            </a:r>
            <a:r>
              <a:rPr lang="en-AU" sz="900" dirty="0" err="1">
                <a:solidFill>
                  <a:schemeClr val="bg1"/>
                </a:solidFill>
                <a:effectLst/>
                <a:latin typeface="Graphik Regular" panose="020B0503030202060203" pitchFamily="34" charset="77"/>
              </a:rPr>
              <a:t>eget</a:t>
            </a:r>
            <a:r>
              <a:rPr lang="en-AU" sz="900" dirty="0">
                <a:solidFill>
                  <a:schemeClr val="bg1"/>
                </a:solidFill>
                <a:effectLst/>
                <a:latin typeface="Graphik Regular" panose="020B0503030202060203" pitchFamily="34" charset="77"/>
              </a:rPr>
              <a:t>. Integer </a:t>
            </a:r>
            <a:r>
              <a:rPr lang="en-AU" sz="900" dirty="0" err="1">
                <a:solidFill>
                  <a:schemeClr val="bg1"/>
                </a:solidFill>
                <a:effectLst/>
                <a:latin typeface="Graphik Regular" panose="020B0503030202060203" pitchFamily="34" charset="77"/>
              </a:rPr>
              <a:t>aliquet</a:t>
            </a:r>
            <a:r>
              <a:rPr lang="en-AU" sz="900" dirty="0">
                <a:solidFill>
                  <a:schemeClr val="bg1"/>
                </a:solidFill>
                <a:effectLst/>
                <a:latin typeface="Graphik Regular" panose="020B0503030202060203" pitchFamily="34" charset="77"/>
              </a:rPr>
              <a:t> </a:t>
            </a:r>
            <a:r>
              <a:rPr lang="en-AU" sz="900" dirty="0" err="1">
                <a:solidFill>
                  <a:schemeClr val="bg1"/>
                </a:solidFill>
                <a:effectLst/>
                <a:latin typeface="Graphik Regular" panose="020B0503030202060203" pitchFamily="34" charset="77"/>
              </a:rPr>
              <a:t>nisl</a:t>
            </a:r>
            <a:r>
              <a:rPr lang="en-AU" sz="900" dirty="0">
                <a:solidFill>
                  <a:schemeClr val="bg1"/>
                </a:solidFill>
                <a:effectLst/>
                <a:latin typeface="Graphik Regular" panose="020B0503030202060203" pitchFamily="34" charset="77"/>
              </a:rPr>
              <a:t> eros, in </a:t>
            </a:r>
            <a:r>
              <a:rPr lang="en-AU" sz="900" dirty="0" err="1">
                <a:solidFill>
                  <a:schemeClr val="bg1"/>
                </a:solidFill>
                <a:effectLst/>
                <a:latin typeface="Graphik Regular" panose="020B0503030202060203" pitchFamily="34" charset="77"/>
              </a:rPr>
              <a:t>euismod</a:t>
            </a:r>
            <a:r>
              <a:rPr lang="en-AU" sz="900" dirty="0">
                <a:solidFill>
                  <a:schemeClr val="bg1"/>
                </a:solidFill>
                <a:effectLst/>
                <a:latin typeface="Graphik Regular" panose="020B0503030202060203" pitchFamily="34" charset="77"/>
              </a:rPr>
              <a:t> </a:t>
            </a:r>
            <a:r>
              <a:rPr lang="en-AU" sz="900" dirty="0" err="1">
                <a:solidFill>
                  <a:schemeClr val="bg1"/>
                </a:solidFill>
                <a:effectLst/>
                <a:latin typeface="Graphik Regular" panose="020B0503030202060203" pitchFamily="34" charset="77"/>
              </a:rPr>
              <a:t>elit</a:t>
            </a:r>
            <a:r>
              <a:rPr lang="en-AU" sz="900" dirty="0">
                <a:solidFill>
                  <a:schemeClr val="bg1"/>
                </a:solidFill>
                <a:effectLst/>
                <a:latin typeface="Graphik Regular" panose="020B0503030202060203" pitchFamily="34" charset="77"/>
              </a:rPr>
              <a:t> vestibulum.</a:t>
            </a:r>
          </a:p>
          <a:p>
            <a:endParaRPr lang="en-AU" sz="900" dirty="0">
              <a:solidFill>
                <a:schemeClr val="bg1"/>
              </a:solidFill>
              <a:effectLst/>
              <a:latin typeface="Graphik Regular" panose="020B0503030202060203" pitchFamily="34" charset="77"/>
            </a:endParaRPr>
          </a:p>
          <a:p>
            <a:r>
              <a:rPr lang="en-AU" sz="900" dirty="0">
                <a:solidFill>
                  <a:schemeClr val="bg1"/>
                </a:solidFill>
                <a:effectLst/>
                <a:latin typeface="Graphik Medium" panose="020B0503030202060203" pitchFamily="34" charset="77"/>
              </a:rPr>
              <a:t>Lorem ipsum </a:t>
            </a:r>
            <a:r>
              <a:rPr lang="en-AU" sz="900" dirty="0" err="1">
                <a:solidFill>
                  <a:schemeClr val="bg1"/>
                </a:solidFill>
                <a:effectLst/>
                <a:latin typeface="Graphik Medium" panose="020B0503030202060203" pitchFamily="34" charset="77"/>
              </a:rPr>
              <a:t>dolor</a:t>
            </a:r>
            <a:r>
              <a:rPr lang="en-AU" sz="900" dirty="0">
                <a:solidFill>
                  <a:schemeClr val="bg1"/>
                </a:solidFill>
                <a:effectLst/>
                <a:latin typeface="Graphik Medium" panose="020B0503030202060203" pitchFamily="34" charset="77"/>
              </a:rPr>
              <a:t> sit </a:t>
            </a:r>
            <a:r>
              <a:rPr lang="en-AU" sz="900" dirty="0" err="1">
                <a:solidFill>
                  <a:schemeClr val="bg1"/>
                </a:solidFill>
                <a:effectLst/>
                <a:latin typeface="Graphik Medium" panose="020B0503030202060203" pitchFamily="34" charset="77"/>
              </a:rPr>
              <a:t>amet</a:t>
            </a:r>
            <a:r>
              <a:rPr lang="en-AU" sz="900" dirty="0">
                <a:solidFill>
                  <a:schemeClr val="bg1"/>
                </a:solidFill>
                <a:effectLst/>
                <a:latin typeface="Graphik Medium" panose="020B0503030202060203" pitchFamily="34" charset="77"/>
              </a:rPr>
              <a:t>, </a:t>
            </a:r>
            <a:r>
              <a:rPr lang="en-AU" sz="900" dirty="0" err="1">
                <a:solidFill>
                  <a:schemeClr val="bg1"/>
                </a:solidFill>
                <a:effectLst/>
                <a:latin typeface="Graphik Medium" panose="020B0503030202060203" pitchFamily="34" charset="77"/>
              </a:rPr>
              <a:t>consectetur</a:t>
            </a:r>
            <a:r>
              <a:rPr lang="en-AU" sz="900" dirty="0">
                <a:solidFill>
                  <a:schemeClr val="bg1"/>
                </a:solidFill>
                <a:effectLst/>
                <a:latin typeface="Graphik Medium" panose="020B0503030202060203" pitchFamily="34" charset="77"/>
              </a:rPr>
              <a:t> </a:t>
            </a:r>
            <a:r>
              <a:rPr lang="en-AU" sz="900" dirty="0" err="1">
                <a:solidFill>
                  <a:schemeClr val="bg1"/>
                </a:solidFill>
                <a:effectLst/>
                <a:latin typeface="Graphik Medium" panose="020B0503030202060203" pitchFamily="34" charset="77"/>
              </a:rPr>
              <a:t>adipiscing</a:t>
            </a:r>
            <a:r>
              <a:rPr lang="en-AU" sz="900" dirty="0">
                <a:solidFill>
                  <a:schemeClr val="bg1"/>
                </a:solidFill>
                <a:effectLst/>
                <a:latin typeface="Graphik Medium" panose="020B0503030202060203" pitchFamily="34" charset="77"/>
              </a:rPr>
              <a:t> </a:t>
            </a:r>
            <a:r>
              <a:rPr lang="en-AU" sz="900" dirty="0" err="1">
                <a:solidFill>
                  <a:schemeClr val="bg1"/>
                </a:solidFill>
                <a:effectLst/>
                <a:latin typeface="Graphik Medium" panose="020B0503030202060203" pitchFamily="34" charset="77"/>
              </a:rPr>
              <a:t>elit</a:t>
            </a:r>
            <a:r>
              <a:rPr lang="en-AU" sz="900" dirty="0">
                <a:solidFill>
                  <a:schemeClr val="bg1"/>
                </a:solidFill>
                <a:effectLst/>
                <a:latin typeface="Graphik Medium" panose="020B0503030202060203" pitchFamily="34" charset="77"/>
              </a:rPr>
              <a:t>.</a:t>
            </a:r>
          </a:p>
          <a:p>
            <a:endParaRPr lang="en-AU" sz="900" dirty="0">
              <a:solidFill>
                <a:schemeClr val="bg1"/>
              </a:solidFill>
              <a:effectLst/>
              <a:latin typeface="Graphik Medium" panose="020B0503030202060203" pitchFamily="34" charset="77"/>
            </a:endParaRPr>
          </a:p>
          <a:p>
            <a:r>
              <a:rPr lang="en-AU" sz="900" dirty="0">
                <a:solidFill>
                  <a:schemeClr val="bg1"/>
                </a:solidFill>
                <a:effectLst/>
                <a:latin typeface="Graphik Regular" panose="020B0503030202060203" pitchFamily="34" charset="77"/>
              </a:rPr>
              <a:t>Nunc </a:t>
            </a:r>
            <a:r>
              <a:rPr lang="en-AU" sz="900" dirty="0" err="1">
                <a:solidFill>
                  <a:schemeClr val="bg1"/>
                </a:solidFill>
                <a:effectLst/>
                <a:latin typeface="Graphik Regular" panose="020B0503030202060203" pitchFamily="34" charset="77"/>
              </a:rPr>
              <a:t>leo</a:t>
            </a:r>
            <a:r>
              <a:rPr lang="en-AU" sz="900" dirty="0">
                <a:solidFill>
                  <a:schemeClr val="bg1"/>
                </a:solidFill>
                <a:effectLst/>
                <a:latin typeface="Graphik Regular" panose="020B0503030202060203" pitchFamily="34" charset="77"/>
              </a:rPr>
              <a:t> </a:t>
            </a:r>
            <a:r>
              <a:rPr lang="en-AU" sz="900" dirty="0" err="1">
                <a:solidFill>
                  <a:schemeClr val="bg1"/>
                </a:solidFill>
                <a:effectLst/>
                <a:latin typeface="Graphik Regular" panose="020B0503030202060203" pitchFamily="34" charset="77"/>
              </a:rPr>
              <a:t>erat</a:t>
            </a:r>
            <a:r>
              <a:rPr lang="en-AU" sz="900" dirty="0">
                <a:solidFill>
                  <a:schemeClr val="bg1"/>
                </a:solidFill>
                <a:effectLst/>
                <a:latin typeface="Graphik Regular" panose="020B0503030202060203" pitchFamily="34" charset="77"/>
              </a:rPr>
              <a:t>, porta ac </a:t>
            </a:r>
            <a:r>
              <a:rPr lang="en-AU" sz="900" dirty="0" err="1">
                <a:solidFill>
                  <a:schemeClr val="bg1"/>
                </a:solidFill>
                <a:effectLst/>
                <a:latin typeface="Graphik Regular" panose="020B0503030202060203" pitchFamily="34" charset="77"/>
              </a:rPr>
              <a:t>tincidunt</a:t>
            </a:r>
            <a:r>
              <a:rPr lang="en-AU" sz="900" dirty="0">
                <a:solidFill>
                  <a:schemeClr val="bg1"/>
                </a:solidFill>
                <a:effectLst/>
                <a:latin typeface="Graphik Regular" panose="020B0503030202060203" pitchFamily="34" charset="77"/>
              </a:rPr>
              <a:t> </a:t>
            </a:r>
            <a:r>
              <a:rPr lang="en-AU" sz="900" dirty="0" err="1">
                <a:solidFill>
                  <a:schemeClr val="bg1"/>
                </a:solidFill>
                <a:effectLst/>
                <a:latin typeface="Graphik Regular" panose="020B0503030202060203" pitchFamily="34" charset="77"/>
              </a:rPr>
              <a:t>efficitur</a:t>
            </a:r>
            <a:r>
              <a:rPr lang="en-AU" sz="900" dirty="0">
                <a:solidFill>
                  <a:schemeClr val="bg1"/>
                </a:solidFill>
                <a:effectLst/>
                <a:latin typeface="Graphik Regular" panose="020B0503030202060203" pitchFamily="34" charset="77"/>
              </a:rPr>
              <a:t>, </a:t>
            </a:r>
            <a:r>
              <a:rPr lang="en-AU" sz="900" dirty="0" err="1">
                <a:solidFill>
                  <a:schemeClr val="bg1"/>
                </a:solidFill>
                <a:effectLst/>
                <a:latin typeface="Graphik Regular" panose="020B0503030202060203" pitchFamily="34" charset="77"/>
              </a:rPr>
              <a:t>sagittis</a:t>
            </a:r>
            <a:r>
              <a:rPr lang="en-AU" sz="900" dirty="0">
                <a:solidFill>
                  <a:schemeClr val="bg1"/>
                </a:solidFill>
                <a:effectLst/>
                <a:latin typeface="Graphik Regular" panose="020B0503030202060203" pitchFamily="34" charset="77"/>
              </a:rPr>
              <a:t> sit </a:t>
            </a:r>
            <a:r>
              <a:rPr lang="en-AU" sz="900" dirty="0" err="1">
                <a:solidFill>
                  <a:schemeClr val="bg1"/>
                </a:solidFill>
                <a:effectLst/>
                <a:latin typeface="Graphik Regular" panose="020B0503030202060203" pitchFamily="34" charset="77"/>
              </a:rPr>
              <a:t>amet</a:t>
            </a:r>
            <a:r>
              <a:rPr lang="en-AU" sz="900" dirty="0">
                <a:solidFill>
                  <a:schemeClr val="bg1"/>
                </a:solidFill>
                <a:effectLst/>
                <a:latin typeface="Graphik Regular" panose="020B0503030202060203" pitchFamily="34" charset="77"/>
              </a:rPr>
              <a:t> nisi. Vestibulum pharetra </a:t>
            </a:r>
            <a:r>
              <a:rPr lang="en-AU" sz="900" dirty="0" err="1">
                <a:solidFill>
                  <a:schemeClr val="bg1"/>
                </a:solidFill>
                <a:effectLst/>
                <a:latin typeface="Graphik Regular" panose="020B0503030202060203" pitchFamily="34" charset="77"/>
              </a:rPr>
              <a:t>tellus</a:t>
            </a:r>
            <a:r>
              <a:rPr lang="en-AU" sz="900" dirty="0">
                <a:solidFill>
                  <a:schemeClr val="bg1"/>
                </a:solidFill>
                <a:effectLst/>
                <a:latin typeface="Graphik Regular" panose="020B0503030202060203" pitchFamily="34" charset="77"/>
              </a:rPr>
              <a:t> vel diam </a:t>
            </a:r>
            <a:r>
              <a:rPr lang="en-AU" sz="900" dirty="0" err="1">
                <a:solidFill>
                  <a:schemeClr val="bg1"/>
                </a:solidFill>
                <a:effectLst/>
                <a:latin typeface="Graphik Regular" panose="020B0503030202060203" pitchFamily="34" charset="77"/>
              </a:rPr>
              <a:t>laoreet</a:t>
            </a:r>
            <a:r>
              <a:rPr lang="en-AU" sz="900" dirty="0">
                <a:solidFill>
                  <a:schemeClr val="bg1"/>
                </a:solidFill>
                <a:effectLst/>
                <a:latin typeface="Graphik Regular" panose="020B0503030202060203" pitchFamily="34" charset="77"/>
              </a:rPr>
              <a:t> </a:t>
            </a:r>
            <a:r>
              <a:rPr lang="en-AU" sz="900" dirty="0" err="1">
                <a:solidFill>
                  <a:schemeClr val="bg1"/>
                </a:solidFill>
                <a:effectLst/>
                <a:latin typeface="Graphik Regular" panose="020B0503030202060203" pitchFamily="34" charset="77"/>
              </a:rPr>
              <a:t>mollis</a:t>
            </a:r>
            <a:r>
              <a:rPr lang="en-AU" sz="900" dirty="0">
                <a:solidFill>
                  <a:schemeClr val="bg1"/>
                </a:solidFill>
                <a:effectLst/>
                <a:latin typeface="Graphik Regular" panose="020B0503030202060203" pitchFamily="34" charset="77"/>
              </a:rPr>
              <a:t>. Aenean </a:t>
            </a:r>
            <a:r>
              <a:rPr lang="en-AU" sz="900" dirty="0" err="1">
                <a:solidFill>
                  <a:schemeClr val="bg1"/>
                </a:solidFill>
                <a:effectLst/>
                <a:latin typeface="Graphik Regular" panose="020B0503030202060203" pitchFamily="34" charset="77"/>
              </a:rPr>
              <a:t>tempor</a:t>
            </a:r>
            <a:r>
              <a:rPr lang="en-AU" sz="900" dirty="0">
                <a:solidFill>
                  <a:schemeClr val="bg1"/>
                </a:solidFill>
                <a:effectLst/>
                <a:latin typeface="Graphik Regular" panose="020B0503030202060203" pitchFamily="34" charset="77"/>
              </a:rPr>
              <a:t> </a:t>
            </a:r>
            <a:r>
              <a:rPr lang="en-AU" sz="900" dirty="0" err="1">
                <a:solidFill>
                  <a:schemeClr val="bg1"/>
                </a:solidFill>
                <a:effectLst/>
                <a:latin typeface="Graphik Regular" panose="020B0503030202060203" pitchFamily="34" charset="77"/>
              </a:rPr>
              <a:t>tellus</a:t>
            </a:r>
            <a:r>
              <a:rPr lang="en-AU" sz="900" dirty="0">
                <a:solidFill>
                  <a:schemeClr val="bg1"/>
                </a:solidFill>
                <a:effectLst/>
                <a:latin typeface="Graphik Regular" panose="020B0503030202060203" pitchFamily="34" charset="77"/>
              </a:rPr>
              <a:t> et ante </a:t>
            </a:r>
            <a:r>
              <a:rPr lang="en-AU" sz="900" dirty="0" err="1">
                <a:solidFill>
                  <a:schemeClr val="bg1"/>
                </a:solidFill>
                <a:effectLst/>
                <a:latin typeface="Graphik Regular" panose="020B0503030202060203" pitchFamily="34" charset="77"/>
              </a:rPr>
              <a:t>venenatis</a:t>
            </a:r>
            <a:r>
              <a:rPr lang="en-AU" sz="900" dirty="0">
                <a:solidFill>
                  <a:schemeClr val="bg1"/>
                </a:solidFill>
                <a:effectLst/>
                <a:latin typeface="Graphik Regular" panose="020B0503030202060203" pitchFamily="34" charset="77"/>
              </a:rPr>
              <a:t>, sit </a:t>
            </a:r>
            <a:r>
              <a:rPr lang="en-AU" sz="900" dirty="0" err="1">
                <a:solidFill>
                  <a:schemeClr val="bg1"/>
                </a:solidFill>
                <a:effectLst/>
                <a:latin typeface="Graphik Regular" panose="020B0503030202060203" pitchFamily="34" charset="77"/>
              </a:rPr>
              <a:t>amet</a:t>
            </a:r>
            <a:r>
              <a:rPr lang="en-AU" sz="900" dirty="0">
                <a:solidFill>
                  <a:schemeClr val="bg1"/>
                </a:solidFill>
                <a:effectLst/>
                <a:latin typeface="Graphik Regular" panose="020B0503030202060203" pitchFamily="34" charset="77"/>
              </a:rPr>
              <a:t> </a:t>
            </a:r>
            <a:r>
              <a:rPr lang="en-AU" sz="900" dirty="0" err="1">
                <a:solidFill>
                  <a:schemeClr val="bg1"/>
                </a:solidFill>
                <a:effectLst/>
                <a:latin typeface="Graphik Regular" panose="020B0503030202060203" pitchFamily="34" charset="77"/>
              </a:rPr>
              <a:t>placerat</a:t>
            </a:r>
            <a:r>
              <a:rPr lang="en-AU" sz="900" dirty="0">
                <a:solidFill>
                  <a:schemeClr val="bg1"/>
                </a:solidFill>
                <a:effectLst/>
                <a:latin typeface="Graphik Regular" panose="020B0503030202060203" pitchFamily="34" charset="77"/>
              </a:rPr>
              <a:t> </a:t>
            </a:r>
            <a:r>
              <a:rPr lang="en-AU" sz="900" dirty="0" err="1">
                <a:solidFill>
                  <a:schemeClr val="bg1"/>
                </a:solidFill>
                <a:effectLst/>
                <a:latin typeface="Graphik Regular" panose="020B0503030202060203" pitchFamily="34" charset="77"/>
              </a:rPr>
              <a:t>mauris</a:t>
            </a:r>
            <a:r>
              <a:rPr lang="en-AU" sz="900" dirty="0">
                <a:solidFill>
                  <a:schemeClr val="bg1"/>
                </a:solidFill>
                <a:effectLst/>
                <a:latin typeface="Graphik Regular" panose="020B0503030202060203" pitchFamily="34" charset="77"/>
              </a:rPr>
              <a:t> </a:t>
            </a:r>
            <a:r>
              <a:rPr lang="en-AU" sz="900" dirty="0" err="1">
                <a:solidFill>
                  <a:schemeClr val="bg1"/>
                </a:solidFill>
                <a:effectLst/>
                <a:latin typeface="Graphik Regular" panose="020B0503030202060203" pitchFamily="34" charset="77"/>
              </a:rPr>
              <a:t>varius</a:t>
            </a:r>
            <a:r>
              <a:rPr lang="en-AU" sz="900" dirty="0">
                <a:solidFill>
                  <a:schemeClr val="bg1"/>
                </a:solidFill>
                <a:effectLst/>
                <a:latin typeface="Graphik Regular" panose="020B0503030202060203" pitchFamily="34" charset="77"/>
              </a:rPr>
              <a:t>. </a:t>
            </a:r>
            <a:r>
              <a:rPr lang="en-AU" sz="900" dirty="0" err="1">
                <a:solidFill>
                  <a:schemeClr val="bg1"/>
                </a:solidFill>
                <a:effectLst/>
                <a:latin typeface="Graphik Regular" panose="020B0503030202060203" pitchFamily="34" charset="77"/>
              </a:rPr>
              <a:t>Etiam</a:t>
            </a:r>
            <a:r>
              <a:rPr lang="en-AU" sz="900" dirty="0">
                <a:solidFill>
                  <a:schemeClr val="bg1"/>
                </a:solidFill>
                <a:effectLst/>
                <a:latin typeface="Graphik Regular" panose="020B0503030202060203" pitchFamily="34" charset="77"/>
              </a:rPr>
              <a:t> </a:t>
            </a:r>
            <a:r>
              <a:rPr lang="en-AU" sz="900" dirty="0" err="1">
                <a:solidFill>
                  <a:schemeClr val="bg1"/>
                </a:solidFill>
                <a:effectLst/>
                <a:latin typeface="Graphik Regular" panose="020B0503030202060203" pitchFamily="34" charset="77"/>
              </a:rPr>
              <a:t>sagittis</a:t>
            </a:r>
            <a:r>
              <a:rPr lang="en-AU" sz="900" dirty="0">
                <a:solidFill>
                  <a:schemeClr val="bg1"/>
                </a:solidFill>
                <a:effectLst/>
                <a:latin typeface="Graphik Regular" panose="020B0503030202060203" pitchFamily="34" charset="77"/>
              </a:rPr>
              <a:t> </a:t>
            </a:r>
            <a:r>
              <a:rPr lang="en-AU" sz="900" dirty="0" err="1">
                <a:solidFill>
                  <a:schemeClr val="bg1"/>
                </a:solidFill>
                <a:effectLst/>
                <a:latin typeface="Graphik Regular" panose="020B0503030202060203" pitchFamily="34" charset="77"/>
              </a:rPr>
              <a:t>felis</a:t>
            </a:r>
            <a:r>
              <a:rPr lang="en-AU" sz="900" dirty="0">
                <a:solidFill>
                  <a:schemeClr val="bg1"/>
                </a:solidFill>
                <a:effectLst/>
                <a:latin typeface="Graphik Regular" panose="020B0503030202060203" pitchFamily="34" charset="77"/>
              </a:rPr>
              <a:t> </a:t>
            </a:r>
            <a:r>
              <a:rPr lang="en-AU" sz="900" dirty="0" err="1">
                <a:solidFill>
                  <a:schemeClr val="bg1"/>
                </a:solidFill>
                <a:effectLst/>
                <a:latin typeface="Graphik Regular" panose="020B0503030202060203" pitchFamily="34" charset="77"/>
              </a:rPr>
              <a:t>urna</a:t>
            </a:r>
            <a:r>
              <a:rPr lang="en-AU" sz="900" dirty="0">
                <a:solidFill>
                  <a:schemeClr val="bg1"/>
                </a:solidFill>
                <a:effectLst/>
                <a:latin typeface="Graphik Regular" panose="020B0503030202060203" pitchFamily="34" charset="77"/>
              </a:rPr>
              <a:t>, sit </a:t>
            </a:r>
            <a:r>
              <a:rPr lang="en-AU" sz="900" dirty="0" err="1">
                <a:solidFill>
                  <a:schemeClr val="bg1"/>
                </a:solidFill>
                <a:effectLst/>
                <a:latin typeface="Graphik Regular" panose="020B0503030202060203" pitchFamily="34" charset="77"/>
              </a:rPr>
              <a:t>amet</a:t>
            </a:r>
            <a:r>
              <a:rPr lang="en-AU" sz="900" dirty="0">
                <a:solidFill>
                  <a:schemeClr val="bg1"/>
                </a:solidFill>
                <a:effectLst/>
                <a:latin typeface="Graphik Regular" panose="020B0503030202060203" pitchFamily="34" charset="77"/>
              </a:rPr>
              <a:t> convallis </a:t>
            </a:r>
            <a:r>
              <a:rPr lang="en-AU" sz="900" dirty="0" err="1">
                <a:solidFill>
                  <a:schemeClr val="bg1"/>
                </a:solidFill>
                <a:effectLst/>
                <a:latin typeface="Graphik Regular" panose="020B0503030202060203" pitchFamily="34" charset="77"/>
              </a:rPr>
              <a:t>arcu</a:t>
            </a:r>
            <a:r>
              <a:rPr lang="en-AU" sz="900" dirty="0">
                <a:solidFill>
                  <a:schemeClr val="bg1"/>
                </a:solidFill>
                <a:effectLst/>
                <a:latin typeface="Graphik Regular" panose="020B0503030202060203" pitchFamily="34" charset="77"/>
              </a:rPr>
              <a:t> </a:t>
            </a:r>
            <a:r>
              <a:rPr lang="en-AU" sz="900" dirty="0" err="1">
                <a:solidFill>
                  <a:schemeClr val="bg1"/>
                </a:solidFill>
                <a:effectLst/>
                <a:latin typeface="Graphik Regular" panose="020B0503030202060203" pitchFamily="34" charset="77"/>
              </a:rPr>
              <a:t>lobortis</a:t>
            </a:r>
            <a:r>
              <a:rPr lang="en-AU" sz="900" dirty="0">
                <a:solidFill>
                  <a:schemeClr val="bg1"/>
                </a:solidFill>
                <a:effectLst/>
                <a:latin typeface="Graphik Regular" panose="020B0503030202060203" pitchFamily="34" charset="77"/>
              </a:rPr>
              <a:t> </a:t>
            </a:r>
            <a:r>
              <a:rPr lang="en-AU" sz="900" dirty="0" err="1">
                <a:solidFill>
                  <a:schemeClr val="bg1"/>
                </a:solidFill>
                <a:effectLst/>
                <a:latin typeface="Graphik Regular" panose="020B0503030202060203" pitchFamily="34" charset="77"/>
              </a:rPr>
              <a:t>eget</a:t>
            </a:r>
            <a:r>
              <a:rPr lang="en-AU" sz="900" dirty="0">
                <a:solidFill>
                  <a:schemeClr val="bg1"/>
                </a:solidFill>
                <a:effectLst/>
                <a:latin typeface="Graphik Regular" panose="020B0503030202060203" pitchFamily="34" charset="77"/>
              </a:rPr>
              <a:t>. Integer </a:t>
            </a:r>
            <a:r>
              <a:rPr lang="en-AU" sz="900" dirty="0" err="1">
                <a:solidFill>
                  <a:schemeClr val="bg1"/>
                </a:solidFill>
                <a:effectLst/>
                <a:latin typeface="Graphik Regular" panose="020B0503030202060203" pitchFamily="34" charset="77"/>
              </a:rPr>
              <a:t>aliquet</a:t>
            </a:r>
            <a:r>
              <a:rPr lang="en-AU" sz="900" dirty="0">
                <a:solidFill>
                  <a:schemeClr val="bg1"/>
                </a:solidFill>
                <a:effectLst/>
                <a:latin typeface="Graphik Regular" panose="020B0503030202060203" pitchFamily="34" charset="77"/>
              </a:rPr>
              <a:t> </a:t>
            </a:r>
            <a:r>
              <a:rPr lang="en-AU" sz="900" dirty="0" err="1">
                <a:solidFill>
                  <a:schemeClr val="bg1"/>
                </a:solidFill>
                <a:effectLst/>
                <a:latin typeface="Graphik Regular" panose="020B0503030202060203" pitchFamily="34" charset="77"/>
              </a:rPr>
              <a:t>nisl</a:t>
            </a:r>
            <a:r>
              <a:rPr lang="en-AU" sz="900" dirty="0">
                <a:solidFill>
                  <a:schemeClr val="bg1"/>
                </a:solidFill>
                <a:effectLst/>
                <a:latin typeface="Graphik Regular" panose="020B0503030202060203" pitchFamily="34" charset="77"/>
              </a:rPr>
              <a:t> eros, in </a:t>
            </a:r>
            <a:r>
              <a:rPr lang="en-AU" sz="900" dirty="0" err="1">
                <a:solidFill>
                  <a:schemeClr val="bg1"/>
                </a:solidFill>
                <a:effectLst/>
                <a:latin typeface="Graphik Regular" panose="020B0503030202060203" pitchFamily="34" charset="77"/>
              </a:rPr>
              <a:t>euismod</a:t>
            </a:r>
            <a:r>
              <a:rPr lang="en-AU" sz="900" dirty="0">
                <a:solidFill>
                  <a:schemeClr val="bg1"/>
                </a:solidFill>
                <a:effectLst/>
                <a:latin typeface="Graphik Regular" panose="020B0503030202060203" pitchFamily="34" charset="77"/>
              </a:rPr>
              <a:t> </a:t>
            </a:r>
            <a:r>
              <a:rPr lang="en-AU" sz="900" dirty="0" err="1">
                <a:solidFill>
                  <a:schemeClr val="bg1"/>
                </a:solidFill>
                <a:effectLst/>
                <a:latin typeface="Graphik Regular" panose="020B0503030202060203" pitchFamily="34" charset="77"/>
              </a:rPr>
              <a:t>elit</a:t>
            </a:r>
            <a:r>
              <a:rPr lang="en-AU" sz="900" dirty="0">
                <a:solidFill>
                  <a:schemeClr val="bg1"/>
                </a:solidFill>
                <a:effectLst/>
                <a:latin typeface="Graphik Regular" panose="020B0503030202060203" pitchFamily="34" charset="77"/>
              </a:rPr>
              <a:t> vestibulum.</a:t>
            </a:r>
            <a:endParaRPr lang="en-AU" sz="900" dirty="0">
              <a:solidFill>
                <a:schemeClr val="bg1"/>
              </a:solidFill>
              <a:effectLst/>
              <a:latin typeface="Montserrat" pitchFamily="2" charset="77"/>
            </a:endParaRPr>
          </a:p>
          <a:p>
            <a:br>
              <a:rPr lang="en-AU" sz="900" dirty="0">
                <a:solidFill>
                  <a:schemeClr val="bg1"/>
                </a:solidFill>
                <a:effectLst/>
                <a:latin typeface="Montserrat" pitchFamily="2" charset="77"/>
              </a:rPr>
            </a:br>
            <a:endParaRPr lang="en-AU" sz="900" dirty="0">
              <a:solidFill>
                <a:schemeClr val="bg1"/>
              </a:solidFill>
              <a:effectLst/>
              <a:latin typeface="Montserrat" pitchFamily="2" charset="77"/>
            </a:endParaRPr>
          </a:p>
          <a:p>
            <a:endParaRPr lang="en-AU" sz="900" dirty="0">
              <a:solidFill>
                <a:schemeClr val="bg1"/>
              </a:solidFill>
              <a:latin typeface="Montserrat" pitchFamily="2" charset="77"/>
            </a:endParaRPr>
          </a:p>
          <a:p>
            <a:endParaRPr lang="en-AU" sz="900" dirty="0">
              <a:solidFill>
                <a:schemeClr val="bg1"/>
              </a:solidFill>
              <a:effectLst/>
              <a:latin typeface="Montserrat" pitchFamily="2" charset="77"/>
            </a:endParaRPr>
          </a:p>
          <a:p>
            <a:r>
              <a:rPr lang="en-AU" sz="1000" dirty="0">
                <a:solidFill>
                  <a:schemeClr val="bg1"/>
                </a:solidFill>
                <a:effectLst/>
                <a:latin typeface="Montserrat" pitchFamily="2" charset="77"/>
              </a:rPr>
              <a:t>Visit </a:t>
            </a:r>
            <a:r>
              <a:rPr lang="en-AU" sz="1000" dirty="0" err="1">
                <a:solidFill>
                  <a:schemeClr val="bg1"/>
                </a:solidFill>
                <a:effectLst/>
                <a:latin typeface="Montserrat" pitchFamily="2" charset="77"/>
              </a:rPr>
              <a:t>scu.edu.au</a:t>
            </a:r>
            <a:r>
              <a:rPr lang="en-AU" sz="1000" dirty="0">
                <a:solidFill>
                  <a:schemeClr val="bg1"/>
                </a:solidFill>
                <a:effectLst/>
                <a:latin typeface="Montserrat" pitchFamily="2" charset="77"/>
              </a:rPr>
              <a:t>/link to register or contact </a:t>
            </a:r>
            <a:br>
              <a:rPr lang="en-AU" sz="1000" dirty="0">
                <a:solidFill>
                  <a:schemeClr val="bg1"/>
                </a:solidFill>
                <a:effectLst/>
                <a:latin typeface="Montserrat" pitchFamily="2" charset="77"/>
              </a:rPr>
            </a:br>
            <a:r>
              <a:rPr lang="en-AU" sz="1000" dirty="0" err="1">
                <a:solidFill>
                  <a:schemeClr val="bg1"/>
                </a:solidFill>
                <a:effectLst/>
                <a:latin typeface="Montserrat" pitchFamily="2" charset="77"/>
              </a:rPr>
              <a:t>jane.smith@student.scu.edu.au</a:t>
            </a:r>
            <a:endParaRPr lang="en-AU" sz="1000" dirty="0">
              <a:solidFill>
                <a:schemeClr val="bg1"/>
              </a:solidFill>
              <a:effectLst/>
              <a:latin typeface="Montserrat" pitchFamily="2" charset="7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0D9C561-5601-44B9-0BDE-987DB63B465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59214" y="5611461"/>
            <a:ext cx="24046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600" dirty="0">
                <a:solidFill>
                  <a:schemeClr val="bg1"/>
                </a:solidFill>
                <a:effectLst/>
                <a:latin typeface="Graphik Regular" panose="020B0503030202060203" pitchFamily="34" charset="77"/>
              </a:rPr>
              <a:t>CRICOS Provider: 01241G  |  TEQSA Provider Code: PRV12043 Australian University  |  HREC Approval</a:t>
            </a:r>
            <a:r>
              <a:rPr lang="en-AU" sz="600">
                <a:solidFill>
                  <a:schemeClr val="bg1"/>
                </a:solidFill>
                <a:effectLst/>
                <a:latin typeface="Graphik Regular" panose="020B0503030202060203" pitchFamily="34" charset="77"/>
              </a:rPr>
              <a:t>: XXXXXXX</a:t>
            </a:r>
            <a:br>
              <a:rPr lang="en-AU" sz="600">
                <a:solidFill>
                  <a:schemeClr val="bg1"/>
                </a:solidFill>
                <a:effectLst/>
                <a:latin typeface="Graphik Regular" panose="020B0503030202060203" pitchFamily="34" charset="77"/>
              </a:rPr>
            </a:br>
            <a:r>
              <a:rPr lang="en-AU" sz="600">
                <a:solidFill>
                  <a:schemeClr val="bg1"/>
                </a:solidFill>
                <a:effectLst/>
                <a:latin typeface="Graphik Regular" panose="020B0503030202060203" pitchFamily="34" charset="77"/>
              </a:rPr>
              <a:t>Produced </a:t>
            </a:r>
            <a:r>
              <a:rPr lang="en-AU" sz="600" dirty="0">
                <a:solidFill>
                  <a:schemeClr val="bg1"/>
                </a:solidFill>
                <a:effectLst/>
                <a:latin typeface="Graphik Regular" panose="020B0503030202060203" pitchFamily="34" charset="77"/>
              </a:rPr>
              <a:t>by a Southern Cross University student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71CDF587-0CBB-3F1C-1E74-514A11F0492B}"/>
              </a:ext>
            </a:extLst>
          </p:cNvPr>
          <p:cNvSpPr>
            <a:spLocks noChangeAspect="1"/>
          </p:cNvSpPr>
          <p:nvPr/>
        </p:nvSpPr>
        <p:spPr>
          <a:xfrm>
            <a:off x="279614" y="6699901"/>
            <a:ext cx="648604" cy="648604"/>
          </a:xfrm>
          <a:prstGeom prst="roundRect">
            <a:avLst>
              <a:gd name="adj" fmla="val 9141"/>
            </a:avLst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64752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EB1C008-8D41-B43F-70A9-6C50365D73F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5327999" cy="756601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0753EC0-BFA5-A09D-EA0C-E444AAD45A84}"/>
              </a:ext>
            </a:extLst>
          </p:cNvPr>
          <p:cNvSpPr txBox="1">
            <a:spLocks/>
          </p:cNvSpPr>
          <p:nvPr/>
        </p:nvSpPr>
        <p:spPr>
          <a:xfrm>
            <a:off x="259214" y="1136620"/>
            <a:ext cx="4774699" cy="449353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AU" dirty="0">
                <a:effectLst/>
                <a:latin typeface="Montserrat Medium" pitchFamily="2" charset="77"/>
              </a:rPr>
              <a:t>Aenean </a:t>
            </a:r>
            <a:r>
              <a:rPr lang="en-AU" dirty="0" err="1">
                <a:effectLst/>
                <a:latin typeface="Montserrat Medium" pitchFamily="2" charset="77"/>
              </a:rPr>
              <a:t>tempor</a:t>
            </a:r>
            <a:r>
              <a:rPr lang="en-AU" dirty="0">
                <a:effectLst/>
                <a:latin typeface="Montserrat Medium" pitchFamily="2" charset="77"/>
              </a:rPr>
              <a:t> </a:t>
            </a:r>
            <a:r>
              <a:rPr lang="en-AU" dirty="0" err="1">
                <a:effectLst/>
                <a:latin typeface="Montserrat Medium" pitchFamily="2" charset="77"/>
              </a:rPr>
              <a:t>tellus</a:t>
            </a:r>
            <a:r>
              <a:rPr lang="en-AU" dirty="0">
                <a:effectLst/>
                <a:latin typeface="Montserrat Medium" pitchFamily="2" charset="77"/>
              </a:rPr>
              <a:t> et ante </a:t>
            </a:r>
            <a:r>
              <a:rPr lang="en-AU" dirty="0" err="1">
                <a:effectLst/>
                <a:latin typeface="Montserrat Medium" pitchFamily="2" charset="77"/>
              </a:rPr>
              <a:t>venenatis</a:t>
            </a:r>
            <a:r>
              <a:rPr lang="en-AU" dirty="0">
                <a:effectLst/>
                <a:latin typeface="Montserrat Medium" pitchFamily="2" charset="77"/>
              </a:rPr>
              <a:t>, sit </a:t>
            </a:r>
            <a:r>
              <a:rPr lang="en-AU" dirty="0" err="1">
                <a:effectLst/>
                <a:latin typeface="Montserrat Medium" pitchFamily="2" charset="77"/>
              </a:rPr>
              <a:t>amet</a:t>
            </a:r>
            <a:r>
              <a:rPr lang="en-AU" dirty="0">
                <a:effectLst/>
                <a:latin typeface="Montserrat Medium" pitchFamily="2" charset="77"/>
              </a:rPr>
              <a:t> </a:t>
            </a:r>
            <a:r>
              <a:rPr lang="en-AU" dirty="0" err="1">
                <a:effectLst/>
                <a:latin typeface="Montserrat Medium" pitchFamily="2" charset="77"/>
              </a:rPr>
              <a:t>placerat</a:t>
            </a:r>
            <a:r>
              <a:rPr lang="en-AU" dirty="0">
                <a:effectLst/>
                <a:latin typeface="Montserrat Medium" pitchFamily="2" charset="77"/>
              </a:rPr>
              <a:t> </a:t>
            </a:r>
            <a:r>
              <a:rPr lang="en-AU" dirty="0" err="1">
                <a:effectLst/>
                <a:latin typeface="Montserrat Medium" pitchFamily="2" charset="77"/>
              </a:rPr>
              <a:t>mauris</a:t>
            </a:r>
            <a:r>
              <a:rPr lang="en-AU" dirty="0">
                <a:effectLst/>
                <a:latin typeface="Montserrat Medium" pitchFamily="2" charset="77"/>
              </a:rPr>
              <a:t> </a:t>
            </a:r>
            <a:r>
              <a:rPr lang="en-AU" dirty="0" err="1">
                <a:effectLst/>
                <a:latin typeface="Montserrat Medium" pitchFamily="2" charset="77"/>
              </a:rPr>
              <a:t>varius</a:t>
            </a:r>
            <a:r>
              <a:rPr lang="en-AU" dirty="0">
                <a:effectLst/>
                <a:latin typeface="Montserrat Medium" pitchFamily="2" charset="77"/>
              </a:rPr>
              <a:t> </a:t>
            </a:r>
            <a:r>
              <a:rPr lang="en-AU" dirty="0" err="1">
                <a:effectLst/>
                <a:latin typeface="Montserrat Medium" pitchFamily="2" charset="77"/>
              </a:rPr>
              <a:t>etiam</a:t>
            </a:r>
            <a:r>
              <a:rPr lang="en-AU" dirty="0">
                <a:effectLst/>
                <a:latin typeface="Montserrat Medium" pitchFamily="2" charset="77"/>
              </a:rPr>
              <a:t> </a:t>
            </a:r>
            <a:r>
              <a:rPr lang="en-AU" dirty="0" err="1">
                <a:effectLst/>
                <a:latin typeface="Montserrat Medium" pitchFamily="2" charset="77"/>
              </a:rPr>
              <a:t>sagittis</a:t>
            </a:r>
            <a:r>
              <a:rPr lang="en-AU" dirty="0">
                <a:effectLst/>
                <a:latin typeface="Montserrat Medium" pitchFamily="2" charset="77"/>
              </a:rPr>
              <a:t>.</a:t>
            </a:r>
            <a:endParaRPr lang="en-AU" sz="3000" dirty="0">
              <a:effectLst/>
              <a:latin typeface="Montserrat Medium" pitchFamily="2" charset="77"/>
            </a:endParaRPr>
          </a:p>
          <a:p>
            <a:endParaRPr lang="en-AU" sz="1200" dirty="0">
              <a:effectLst/>
              <a:latin typeface="Montserrat Medium" pitchFamily="2" charset="77"/>
            </a:endParaRPr>
          </a:p>
          <a:p>
            <a:r>
              <a:rPr lang="en-AU" sz="1200" dirty="0">
                <a:effectLst/>
                <a:latin typeface="Montserrat Medium" pitchFamily="2" charset="77"/>
              </a:rPr>
              <a:t>Lorem ipsum </a:t>
            </a:r>
            <a:r>
              <a:rPr lang="en-AU" sz="1200" dirty="0" err="1">
                <a:effectLst/>
                <a:latin typeface="Montserrat Medium" pitchFamily="2" charset="77"/>
              </a:rPr>
              <a:t>dolor</a:t>
            </a:r>
            <a:r>
              <a:rPr lang="en-AU" sz="1200" dirty="0">
                <a:effectLst/>
                <a:latin typeface="Montserrat Medium" pitchFamily="2" charset="77"/>
              </a:rPr>
              <a:t> sit </a:t>
            </a:r>
            <a:r>
              <a:rPr lang="en-AU" sz="1200" dirty="0" err="1">
                <a:effectLst/>
                <a:latin typeface="Montserrat Medium" pitchFamily="2" charset="77"/>
              </a:rPr>
              <a:t>amet</a:t>
            </a:r>
            <a:r>
              <a:rPr lang="en-AU" sz="1200" dirty="0">
                <a:effectLst/>
                <a:latin typeface="Montserrat Medium" pitchFamily="2" charset="77"/>
              </a:rPr>
              <a:t> </a:t>
            </a:r>
            <a:r>
              <a:rPr lang="en-AU" sz="1200" dirty="0" err="1">
                <a:effectLst/>
                <a:latin typeface="Montserrat Medium" pitchFamily="2" charset="77"/>
              </a:rPr>
              <a:t>consectetur</a:t>
            </a:r>
            <a:r>
              <a:rPr lang="en-AU" sz="1200" dirty="0">
                <a:effectLst/>
                <a:latin typeface="Montserrat Medium" pitchFamily="2" charset="77"/>
              </a:rPr>
              <a:t>.</a:t>
            </a:r>
            <a:endParaRPr lang="en-AU" dirty="0">
              <a:effectLst/>
              <a:latin typeface="Montserrat" pitchFamily="2" charset="77"/>
            </a:endParaRPr>
          </a:p>
          <a:p>
            <a:endParaRPr lang="en-AU" sz="900" dirty="0">
              <a:effectLst/>
              <a:latin typeface="Graphik Medium" panose="020B0503030202060203" pitchFamily="34" charset="77"/>
            </a:endParaRPr>
          </a:p>
          <a:p>
            <a:r>
              <a:rPr lang="en-AU" sz="900" dirty="0">
                <a:effectLst/>
                <a:latin typeface="Graphik Medium" panose="020B0503030202060203" pitchFamily="34" charset="77"/>
              </a:rPr>
              <a:t>Lorem ipsum </a:t>
            </a:r>
            <a:r>
              <a:rPr lang="en-AU" sz="900" dirty="0" err="1">
                <a:effectLst/>
                <a:latin typeface="Graphik Medium" panose="020B0503030202060203" pitchFamily="34" charset="77"/>
              </a:rPr>
              <a:t>dolor</a:t>
            </a:r>
            <a:r>
              <a:rPr lang="en-AU" sz="900" dirty="0">
                <a:effectLst/>
                <a:latin typeface="Graphik Medium" panose="020B0503030202060203" pitchFamily="34" charset="77"/>
              </a:rPr>
              <a:t> sit </a:t>
            </a:r>
            <a:r>
              <a:rPr lang="en-AU" sz="900" dirty="0" err="1">
                <a:effectLst/>
                <a:latin typeface="Graphik Medium" panose="020B0503030202060203" pitchFamily="34" charset="77"/>
              </a:rPr>
              <a:t>amet</a:t>
            </a:r>
            <a:r>
              <a:rPr lang="en-AU" sz="900" dirty="0">
                <a:effectLst/>
                <a:latin typeface="Graphik Medium" panose="020B0503030202060203" pitchFamily="34" charset="77"/>
              </a:rPr>
              <a:t>, </a:t>
            </a:r>
            <a:r>
              <a:rPr lang="en-AU" sz="900" dirty="0" err="1">
                <a:effectLst/>
                <a:latin typeface="Graphik Medium" panose="020B0503030202060203" pitchFamily="34" charset="77"/>
              </a:rPr>
              <a:t>consectetur</a:t>
            </a:r>
            <a:r>
              <a:rPr lang="en-AU" sz="900" dirty="0">
                <a:effectLst/>
                <a:latin typeface="Graphik Medium" panose="020B0503030202060203" pitchFamily="34" charset="77"/>
              </a:rPr>
              <a:t> </a:t>
            </a:r>
            <a:r>
              <a:rPr lang="en-AU" sz="900" dirty="0" err="1">
                <a:effectLst/>
                <a:latin typeface="Graphik Medium" panose="020B0503030202060203" pitchFamily="34" charset="77"/>
              </a:rPr>
              <a:t>adipiscing</a:t>
            </a:r>
            <a:r>
              <a:rPr lang="en-AU" sz="900" dirty="0">
                <a:effectLst/>
                <a:latin typeface="Graphik Medium" panose="020B0503030202060203" pitchFamily="34" charset="77"/>
              </a:rPr>
              <a:t> </a:t>
            </a:r>
            <a:r>
              <a:rPr lang="en-AU" sz="900" dirty="0" err="1">
                <a:effectLst/>
                <a:latin typeface="Graphik Medium" panose="020B0503030202060203" pitchFamily="34" charset="77"/>
              </a:rPr>
              <a:t>elit</a:t>
            </a:r>
            <a:r>
              <a:rPr lang="en-AU" sz="900" dirty="0">
                <a:effectLst/>
                <a:latin typeface="Graphik Medium" panose="020B0503030202060203" pitchFamily="34" charset="77"/>
              </a:rPr>
              <a:t>.</a:t>
            </a:r>
          </a:p>
          <a:p>
            <a:endParaRPr lang="en-AU" sz="900" dirty="0">
              <a:effectLst/>
              <a:latin typeface="Graphik Medium" panose="020B0503030202060203" pitchFamily="34" charset="77"/>
            </a:endParaRPr>
          </a:p>
          <a:p>
            <a:r>
              <a:rPr lang="en-AU" sz="900" dirty="0">
                <a:effectLst/>
                <a:latin typeface="Graphik Regular" panose="020B0503030202060203" pitchFamily="34" charset="77"/>
              </a:rPr>
              <a:t>Nunc </a:t>
            </a:r>
            <a:r>
              <a:rPr lang="en-AU" sz="900" dirty="0" err="1">
                <a:effectLst/>
                <a:latin typeface="Graphik Regular" panose="020B0503030202060203" pitchFamily="34" charset="77"/>
              </a:rPr>
              <a:t>leo</a:t>
            </a:r>
            <a:r>
              <a:rPr lang="en-AU" sz="900" dirty="0">
                <a:effectLst/>
                <a:latin typeface="Graphik Regular" panose="020B0503030202060203" pitchFamily="34" charset="77"/>
              </a:rPr>
              <a:t> </a:t>
            </a:r>
            <a:r>
              <a:rPr lang="en-AU" sz="900" dirty="0" err="1">
                <a:effectLst/>
                <a:latin typeface="Graphik Regular" panose="020B0503030202060203" pitchFamily="34" charset="77"/>
              </a:rPr>
              <a:t>erat</a:t>
            </a:r>
            <a:r>
              <a:rPr lang="en-AU" sz="900" dirty="0">
                <a:effectLst/>
                <a:latin typeface="Graphik Regular" panose="020B0503030202060203" pitchFamily="34" charset="77"/>
              </a:rPr>
              <a:t>, porta ac </a:t>
            </a:r>
            <a:r>
              <a:rPr lang="en-AU" sz="900" dirty="0" err="1">
                <a:effectLst/>
                <a:latin typeface="Graphik Regular" panose="020B0503030202060203" pitchFamily="34" charset="77"/>
              </a:rPr>
              <a:t>tincidunt</a:t>
            </a:r>
            <a:r>
              <a:rPr lang="en-AU" sz="900" dirty="0">
                <a:effectLst/>
                <a:latin typeface="Graphik Regular" panose="020B0503030202060203" pitchFamily="34" charset="77"/>
              </a:rPr>
              <a:t> </a:t>
            </a:r>
            <a:r>
              <a:rPr lang="en-AU" sz="900" dirty="0" err="1">
                <a:effectLst/>
                <a:latin typeface="Graphik Regular" panose="020B0503030202060203" pitchFamily="34" charset="77"/>
              </a:rPr>
              <a:t>efficitur</a:t>
            </a:r>
            <a:r>
              <a:rPr lang="en-AU" sz="900" dirty="0">
                <a:effectLst/>
                <a:latin typeface="Graphik Regular" panose="020B0503030202060203" pitchFamily="34" charset="77"/>
              </a:rPr>
              <a:t>, </a:t>
            </a:r>
            <a:r>
              <a:rPr lang="en-AU" sz="900" dirty="0" err="1">
                <a:effectLst/>
                <a:latin typeface="Graphik Regular" panose="020B0503030202060203" pitchFamily="34" charset="77"/>
              </a:rPr>
              <a:t>sagittis</a:t>
            </a:r>
            <a:r>
              <a:rPr lang="en-AU" sz="900" dirty="0">
                <a:effectLst/>
                <a:latin typeface="Graphik Regular" panose="020B0503030202060203" pitchFamily="34" charset="77"/>
              </a:rPr>
              <a:t> sit </a:t>
            </a:r>
            <a:r>
              <a:rPr lang="en-AU" sz="900" dirty="0" err="1">
                <a:effectLst/>
                <a:latin typeface="Graphik Regular" panose="020B0503030202060203" pitchFamily="34" charset="77"/>
              </a:rPr>
              <a:t>amet</a:t>
            </a:r>
            <a:r>
              <a:rPr lang="en-AU" sz="900" dirty="0">
                <a:effectLst/>
                <a:latin typeface="Graphik Regular" panose="020B0503030202060203" pitchFamily="34" charset="77"/>
              </a:rPr>
              <a:t> nisi. Vestibulum pharetra </a:t>
            </a:r>
            <a:r>
              <a:rPr lang="en-AU" sz="900" dirty="0" err="1">
                <a:effectLst/>
                <a:latin typeface="Graphik Regular" panose="020B0503030202060203" pitchFamily="34" charset="77"/>
              </a:rPr>
              <a:t>tellus</a:t>
            </a:r>
            <a:r>
              <a:rPr lang="en-AU" sz="900" dirty="0">
                <a:effectLst/>
                <a:latin typeface="Graphik Regular" panose="020B0503030202060203" pitchFamily="34" charset="77"/>
              </a:rPr>
              <a:t> vel diam </a:t>
            </a:r>
            <a:r>
              <a:rPr lang="en-AU" sz="900" dirty="0" err="1">
                <a:effectLst/>
                <a:latin typeface="Graphik Regular" panose="020B0503030202060203" pitchFamily="34" charset="77"/>
              </a:rPr>
              <a:t>laoreet</a:t>
            </a:r>
            <a:r>
              <a:rPr lang="en-AU" sz="900" dirty="0">
                <a:effectLst/>
                <a:latin typeface="Graphik Regular" panose="020B0503030202060203" pitchFamily="34" charset="77"/>
              </a:rPr>
              <a:t> </a:t>
            </a:r>
            <a:r>
              <a:rPr lang="en-AU" sz="900" dirty="0" err="1">
                <a:effectLst/>
                <a:latin typeface="Graphik Regular" panose="020B0503030202060203" pitchFamily="34" charset="77"/>
              </a:rPr>
              <a:t>mollis</a:t>
            </a:r>
            <a:r>
              <a:rPr lang="en-AU" sz="900" dirty="0">
                <a:effectLst/>
                <a:latin typeface="Graphik Regular" panose="020B0503030202060203" pitchFamily="34" charset="77"/>
              </a:rPr>
              <a:t>. Aenean </a:t>
            </a:r>
            <a:r>
              <a:rPr lang="en-AU" sz="900" dirty="0" err="1">
                <a:effectLst/>
                <a:latin typeface="Graphik Regular" panose="020B0503030202060203" pitchFamily="34" charset="77"/>
              </a:rPr>
              <a:t>tempor</a:t>
            </a:r>
            <a:r>
              <a:rPr lang="en-AU" sz="900" dirty="0">
                <a:effectLst/>
                <a:latin typeface="Graphik Regular" panose="020B0503030202060203" pitchFamily="34" charset="77"/>
              </a:rPr>
              <a:t> </a:t>
            </a:r>
            <a:r>
              <a:rPr lang="en-AU" sz="900" dirty="0" err="1">
                <a:effectLst/>
                <a:latin typeface="Graphik Regular" panose="020B0503030202060203" pitchFamily="34" charset="77"/>
              </a:rPr>
              <a:t>tellus</a:t>
            </a:r>
            <a:r>
              <a:rPr lang="en-AU" sz="900" dirty="0">
                <a:effectLst/>
                <a:latin typeface="Graphik Regular" panose="020B0503030202060203" pitchFamily="34" charset="77"/>
              </a:rPr>
              <a:t> et ante </a:t>
            </a:r>
            <a:r>
              <a:rPr lang="en-AU" sz="900" dirty="0" err="1">
                <a:effectLst/>
                <a:latin typeface="Graphik Regular" panose="020B0503030202060203" pitchFamily="34" charset="77"/>
              </a:rPr>
              <a:t>venenatis</a:t>
            </a:r>
            <a:r>
              <a:rPr lang="en-AU" sz="900" dirty="0">
                <a:effectLst/>
                <a:latin typeface="Graphik Regular" panose="020B0503030202060203" pitchFamily="34" charset="77"/>
              </a:rPr>
              <a:t>, sit </a:t>
            </a:r>
            <a:r>
              <a:rPr lang="en-AU" sz="900" dirty="0" err="1">
                <a:effectLst/>
                <a:latin typeface="Graphik Regular" panose="020B0503030202060203" pitchFamily="34" charset="77"/>
              </a:rPr>
              <a:t>amet</a:t>
            </a:r>
            <a:r>
              <a:rPr lang="en-AU" sz="900" dirty="0">
                <a:effectLst/>
                <a:latin typeface="Graphik Regular" panose="020B0503030202060203" pitchFamily="34" charset="77"/>
              </a:rPr>
              <a:t> </a:t>
            </a:r>
            <a:r>
              <a:rPr lang="en-AU" sz="900" dirty="0" err="1">
                <a:effectLst/>
                <a:latin typeface="Graphik Regular" panose="020B0503030202060203" pitchFamily="34" charset="77"/>
              </a:rPr>
              <a:t>placerat</a:t>
            </a:r>
            <a:r>
              <a:rPr lang="en-AU" sz="900" dirty="0">
                <a:effectLst/>
                <a:latin typeface="Graphik Regular" panose="020B0503030202060203" pitchFamily="34" charset="77"/>
              </a:rPr>
              <a:t> </a:t>
            </a:r>
            <a:r>
              <a:rPr lang="en-AU" sz="900" dirty="0" err="1">
                <a:effectLst/>
                <a:latin typeface="Graphik Regular" panose="020B0503030202060203" pitchFamily="34" charset="77"/>
              </a:rPr>
              <a:t>mauris</a:t>
            </a:r>
            <a:r>
              <a:rPr lang="en-AU" sz="900" dirty="0">
                <a:effectLst/>
                <a:latin typeface="Graphik Regular" panose="020B0503030202060203" pitchFamily="34" charset="77"/>
              </a:rPr>
              <a:t> </a:t>
            </a:r>
            <a:r>
              <a:rPr lang="en-AU" sz="900" dirty="0" err="1">
                <a:effectLst/>
                <a:latin typeface="Graphik Regular" panose="020B0503030202060203" pitchFamily="34" charset="77"/>
              </a:rPr>
              <a:t>varius</a:t>
            </a:r>
            <a:r>
              <a:rPr lang="en-AU" sz="900" dirty="0">
                <a:effectLst/>
                <a:latin typeface="Graphik Regular" panose="020B0503030202060203" pitchFamily="34" charset="77"/>
              </a:rPr>
              <a:t>. </a:t>
            </a:r>
            <a:r>
              <a:rPr lang="en-AU" sz="900" dirty="0" err="1">
                <a:effectLst/>
                <a:latin typeface="Graphik Regular" panose="020B0503030202060203" pitchFamily="34" charset="77"/>
              </a:rPr>
              <a:t>Etiam</a:t>
            </a:r>
            <a:r>
              <a:rPr lang="en-AU" sz="900" dirty="0">
                <a:effectLst/>
                <a:latin typeface="Graphik Regular" panose="020B0503030202060203" pitchFamily="34" charset="77"/>
              </a:rPr>
              <a:t> </a:t>
            </a:r>
            <a:r>
              <a:rPr lang="en-AU" sz="900" dirty="0" err="1">
                <a:effectLst/>
                <a:latin typeface="Graphik Regular" panose="020B0503030202060203" pitchFamily="34" charset="77"/>
              </a:rPr>
              <a:t>sagittis</a:t>
            </a:r>
            <a:r>
              <a:rPr lang="en-AU" sz="900" dirty="0">
                <a:effectLst/>
                <a:latin typeface="Graphik Regular" panose="020B0503030202060203" pitchFamily="34" charset="77"/>
              </a:rPr>
              <a:t> </a:t>
            </a:r>
            <a:r>
              <a:rPr lang="en-AU" sz="900" dirty="0" err="1">
                <a:effectLst/>
                <a:latin typeface="Graphik Regular" panose="020B0503030202060203" pitchFamily="34" charset="77"/>
              </a:rPr>
              <a:t>felis</a:t>
            </a:r>
            <a:r>
              <a:rPr lang="en-AU" sz="900" dirty="0">
                <a:effectLst/>
                <a:latin typeface="Graphik Regular" panose="020B0503030202060203" pitchFamily="34" charset="77"/>
              </a:rPr>
              <a:t> </a:t>
            </a:r>
            <a:r>
              <a:rPr lang="en-AU" sz="900" dirty="0" err="1">
                <a:effectLst/>
                <a:latin typeface="Graphik Regular" panose="020B0503030202060203" pitchFamily="34" charset="77"/>
              </a:rPr>
              <a:t>urna</a:t>
            </a:r>
            <a:r>
              <a:rPr lang="en-AU" sz="900" dirty="0">
                <a:effectLst/>
                <a:latin typeface="Graphik Regular" panose="020B0503030202060203" pitchFamily="34" charset="77"/>
              </a:rPr>
              <a:t>, sit </a:t>
            </a:r>
            <a:r>
              <a:rPr lang="en-AU" sz="900" dirty="0" err="1">
                <a:effectLst/>
                <a:latin typeface="Graphik Regular" panose="020B0503030202060203" pitchFamily="34" charset="77"/>
              </a:rPr>
              <a:t>amet</a:t>
            </a:r>
            <a:r>
              <a:rPr lang="en-AU" sz="900" dirty="0">
                <a:effectLst/>
                <a:latin typeface="Graphik Regular" panose="020B0503030202060203" pitchFamily="34" charset="77"/>
              </a:rPr>
              <a:t> convallis </a:t>
            </a:r>
            <a:r>
              <a:rPr lang="en-AU" sz="900" dirty="0" err="1">
                <a:effectLst/>
                <a:latin typeface="Graphik Regular" panose="020B0503030202060203" pitchFamily="34" charset="77"/>
              </a:rPr>
              <a:t>arcu</a:t>
            </a:r>
            <a:r>
              <a:rPr lang="en-AU" sz="900" dirty="0">
                <a:effectLst/>
                <a:latin typeface="Graphik Regular" panose="020B0503030202060203" pitchFamily="34" charset="77"/>
              </a:rPr>
              <a:t> </a:t>
            </a:r>
            <a:r>
              <a:rPr lang="en-AU" sz="900" dirty="0" err="1">
                <a:effectLst/>
                <a:latin typeface="Graphik Regular" panose="020B0503030202060203" pitchFamily="34" charset="77"/>
              </a:rPr>
              <a:t>lobortis</a:t>
            </a:r>
            <a:r>
              <a:rPr lang="en-AU" sz="900" dirty="0">
                <a:effectLst/>
                <a:latin typeface="Graphik Regular" panose="020B0503030202060203" pitchFamily="34" charset="77"/>
              </a:rPr>
              <a:t> </a:t>
            </a:r>
            <a:r>
              <a:rPr lang="en-AU" sz="900" dirty="0" err="1">
                <a:effectLst/>
                <a:latin typeface="Graphik Regular" panose="020B0503030202060203" pitchFamily="34" charset="77"/>
              </a:rPr>
              <a:t>eget</a:t>
            </a:r>
            <a:r>
              <a:rPr lang="en-AU" sz="900" dirty="0">
                <a:effectLst/>
                <a:latin typeface="Graphik Regular" panose="020B0503030202060203" pitchFamily="34" charset="77"/>
              </a:rPr>
              <a:t>. Integer </a:t>
            </a:r>
            <a:r>
              <a:rPr lang="en-AU" sz="900" dirty="0" err="1">
                <a:effectLst/>
                <a:latin typeface="Graphik Regular" panose="020B0503030202060203" pitchFamily="34" charset="77"/>
              </a:rPr>
              <a:t>aliquet</a:t>
            </a:r>
            <a:r>
              <a:rPr lang="en-AU" sz="900" dirty="0">
                <a:effectLst/>
                <a:latin typeface="Graphik Regular" panose="020B0503030202060203" pitchFamily="34" charset="77"/>
              </a:rPr>
              <a:t> </a:t>
            </a:r>
            <a:r>
              <a:rPr lang="en-AU" sz="900" dirty="0" err="1">
                <a:effectLst/>
                <a:latin typeface="Graphik Regular" panose="020B0503030202060203" pitchFamily="34" charset="77"/>
              </a:rPr>
              <a:t>nisl</a:t>
            </a:r>
            <a:r>
              <a:rPr lang="en-AU" sz="900" dirty="0">
                <a:effectLst/>
                <a:latin typeface="Graphik Regular" panose="020B0503030202060203" pitchFamily="34" charset="77"/>
              </a:rPr>
              <a:t> eros, in </a:t>
            </a:r>
            <a:r>
              <a:rPr lang="en-AU" sz="900" dirty="0" err="1">
                <a:effectLst/>
                <a:latin typeface="Graphik Regular" panose="020B0503030202060203" pitchFamily="34" charset="77"/>
              </a:rPr>
              <a:t>euismod</a:t>
            </a:r>
            <a:r>
              <a:rPr lang="en-AU" sz="900" dirty="0">
                <a:effectLst/>
                <a:latin typeface="Graphik Regular" panose="020B0503030202060203" pitchFamily="34" charset="77"/>
              </a:rPr>
              <a:t> </a:t>
            </a:r>
            <a:r>
              <a:rPr lang="en-AU" sz="900" dirty="0" err="1">
                <a:effectLst/>
                <a:latin typeface="Graphik Regular" panose="020B0503030202060203" pitchFamily="34" charset="77"/>
              </a:rPr>
              <a:t>elit</a:t>
            </a:r>
            <a:r>
              <a:rPr lang="en-AU" sz="900" dirty="0">
                <a:effectLst/>
                <a:latin typeface="Graphik Regular" panose="020B0503030202060203" pitchFamily="34" charset="77"/>
              </a:rPr>
              <a:t> vestibulum.</a:t>
            </a:r>
          </a:p>
          <a:p>
            <a:endParaRPr lang="en-AU" sz="900" dirty="0">
              <a:latin typeface="Graphik Regular" panose="020B0503030202060203" pitchFamily="34" charset="77"/>
            </a:endParaRPr>
          </a:p>
          <a:p>
            <a:r>
              <a:rPr lang="en-AU" sz="900" dirty="0">
                <a:effectLst/>
                <a:latin typeface="Graphik Medium" panose="020B0503030202060203" pitchFamily="34" charset="77"/>
              </a:rPr>
              <a:t>Lorem ipsum </a:t>
            </a:r>
            <a:r>
              <a:rPr lang="en-AU" sz="900" dirty="0" err="1">
                <a:effectLst/>
                <a:latin typeface="Graphik Medium" panose="020B0503030202060203" pitchFamily="34" charset="77"/>
              </a:rPr>
              <a:t>dolor</a:t>
            </a:r>
            <a:r>
              <a:rPr lang="en-AU" sz="900" dirty="0">
                <a:effectLst/>
                <a:latin typeface="Graphik Medium" panose="020B0503030202060203" pitchFamily="34" charset="77"/>
              </a:rPr>
              <a:t> sit </a:t>
            </a:r>
            <a:r>
              <a:rPr lang="en-AU" sz="900" dirty="0" err="1">
                <a:effectLst/>
                <a:latin typeface="Graphik Medium" panose="020B0503030202060203" pitchFamily="34" charset="77"/>
              </a:rPr>
              <a:t>amet</a:t>
            </a:r>
            <a:r>
              <a:rPr lang="en-AU" sz="900" dirty="0">
                <a:effectLst/>
                <a:latin typeface="Graphik Medium" panose="020B0503030202060203" pitchFamily="34" charset="77"/>
              </a:rPr>
              <a:t>, </a:t>
            </a:r>
            <a:r>
              <a:rPr lang="en-AU" sz="900" dirty="0" err="1">
                <a:effectLst/>
                <a:latin typeface="Graphik Medium" panose="020B0503030202060203" pitchFamily="34" charset="77"/>
              </a:rPr>
              <a:t>consectetur</a:t>
            </a:r>
            <a:r>
              <a:rPr lang="en-AU" sz="900" dirty="0">
                <a:effectLst/>
                <a:latin typeface="Graphik Medium" panose="020B0503030202060203" pitchFamily="34" charset="77"/>
              </a:rPr>
              <a:t> </a:t>
            </a:r>
            <a:r>
              <a:rPr lang="en-AU" sz="900" dirty="0" err="1">
                <a:effectLst/>
                <a:latin typeface="Graphik Medium" panose="020B0503030202060203" pitchFamily="34" charset="77"/>
              </a:rPr>
              <a:t>adipiscing</a:t>
            </a:r>
            <a:r>
              <a:rPr lang="en-AU" sz="900" dirty="0">
                <a:effectLst/>
                <a:latin typeface="Graphik Medium" panose="020B0503030202060203" pitchFamily="34" charset="77"/>
              </a:rPr>
              <a:t> </a:t>
            </a:r>
            <a:r>
              <a:rPr lang="en-AU" sz="900" dirty="0" err="1">
                <a:effectLst/>
                <a:latin typeface="Graphik Medium" panose="020B0503030202060203" pitchFamily="34" charset="77"/>
              </a:rPr>
              <a:t>elit</a:t>
            </a:r>
            <a:r>
              <a:rPr lang="en-AU" sz="900" dirty="0">
                <a:effectLst/>
                <a:latin typeface="Graphik Medium" panose="020B0503030202060203" pitchFamily="34" charset="77"/>
              </a:rPr>
              <a:t>.</a:t>
            </a:r>
          </a:p>
          <a:p>
            <a:endParaRPr lang="en-AU" sz="900" dirty="0">
              <a:effectLst/>
              <a:latin typeface="Graphik Medium" panose="020B0503030202060203" pitchFamily="34" charset="77"/>
            </a:endParaRPr>
          </a:p>
          <a:p>
            <a:r>
              <a:rPr lang="en-AU" sz="1600" b="1">
                <a:solidFill>
                  <a:srgbClr val="FF0000"/>
                </a:solidFill>
                <a:ea typeface="+mn-lt"/>
                <a:cs typeface="+mn-lt"/>
              </a:rPr>
              <a:t>***PLEASE NOTE THAT THE ETHICS COMMITTEE WILL REQUIRE A PDF VERSION OF YOUR ADVERTISING MATERIALS. WHEN FINALISED, ENSURE YOU TAKE THE ADDITIONAL STEP OF "SAVE AS" AND SELECT .PDF.***</a:t>
            </a:r>
            <a:endParaRPr lang="en-AU"/>
          </a:p>
          <a:p>
            <a:br>
              <a:rPr lang="en-AU" sz="900" dirty="0">
                <a:effectLst/>
                <a:latin typeface="Montserrat" pitchFamily="2" charset="77"/>
              </a:rPr>
            </a:br>
            <a:endParaRPr lang="en-AU" sz="900" dirty="0">
              <a:effectLst/>
              <a:latin typeface="Montserrat" pitchFamily="2" charset="77"/>
            </a:endParaRPr>
          </a:p>
          <a:p>
            <a:r>
              <a:rPr lang="en-AU" sz="1000" dirty="0">
                <a:effectLst/>
                <a:latin typeface="Montserrat"/>
              </a:rPr>
              <a:t>Visit scu.edu.au/link to register or contact </a:t>
            </a:r>
            <a:br>
              <a:rPr lang="en-AU" sz="1000" dirty="0">
                <a:effectLst/>
                <a:latin typeface="Montserrat" pitchFamily="2" charset="77"/>
              </a:rPr>
            </a:br>
            <a:r>
              <a:rPr lang="en-AU" sz="1000" dirty="0">
                <a:effectLst/>
                <a:latin typeface="Montserrat"/>
              </a:rPr>
              <a:t>jane.smith@student.scu.edu.au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0D9C561-5601-44B9-0BDE-987DB63B465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59214" y="7024203"/>
            <a:ext cx="31646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600" dirty="0">
                <a:solidFill>
                  <a:schemeClr val="bg1"/>
                </a:solidFill>
                <a:effectLst/>
                <a:latin typeface="Graphik Regular" panose="020B0503030202060203" pitchFamily="34" charset="77"/>
              </a:rPr>
              <a:t>CRICOS Provider: 01241G  |  TEQSA Provider Code: PRV12043 Australian University</a:t>
            </a:r>
          </a:p>
          <a:p>
            <a:r>
              <a:rPr lang="en-AU" sz="600" dirty="0">
                <a:solidFill>
                  <a:schemeClr val="bg1"/>
                </a:solidFill>
                <a:effectLst/>
                <a:latin typeface="Graphik Regular" panose="020B0503030202060203" pitchFamily="34" charset="77"/>
              </a:rPr>
              <a:t>HREC Approval: XXXXXXX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71CDF587-0CBB-3F1C-1E74-514A11F0492B}"/>
              </a:ext>
            </a:extLst>
          </p:cNvPr>
          <p:cNvSpPr>
            <a:spLocks noChangeAspect="1"/>
          </p:cNvSpPr>
          <p:nvPr/>
        </p:nvSpPr>
        <p:spPr>
          <a:xfrm>
            <a:off x="4385309" y="6699901"/>
            <a:ext cx="648604" cy="648604"/>
          </a:xfrm>
          <a:prstGeom prst="roundRect">
            <a:avLst>
              <a:gd name="adj" fmla="val 9141"/>
            </a:avLst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65713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80a5160-5902-415d-9003-a7fd0fecd1bb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B351910768D3E44BE5AAD270E79DC7D" ma:contentTypeVersion="11" ma:contentTypeDescription="Create a new document." ma:contentTypeScope="" ma:versionID="61524f427600ebc45eb94dcef75045a2">
  <xsd:schema xmlns:xsd="http://www.w3.org/2001/XMLSchema" xmlns:xs="http://www.w3.org/2001/XMLSchema" xmlns:p="http://schemas.microsoft.com/office/2006/metadata/properties" xmlns:ns2="180a5160-5902-415d-9003-a7fd0fecd1bb" targetNamespace="http://schemas.microsoft.com/office/2006/metadata/properties" ma:root="true" ma:fieldsID="2b06c5770256d17e2ac00eb8ebb8da44" ns2:_="">
    <xsd:import namespace="180a5160-5902-415d-9003-a7fd0fecd1b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80a5160-5902-415d-9003-a7fd0fecd1b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ae8055b6-ef1e-4d4a-afe9-1a4e5710a6b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103D868-4308-4CEE-80A3-68CD2A743989}">
  <ds:schemaRefs>
    <ds:schemaRef ds:uri="http://schemas.microsoft.com/office/2006/metadata/properties"/>
    <ds:schemaRef ds:uri="http://schemas.microsoft.com/office/infopath/2007/PartnerControls"/>
    <ds:schemaRef ds:uri="180a5160-5902-415d-9003-a7fd0fecd1bb"/>
  </ds:schemaRefs>
</ds:datastoreItem>
</file>

<file path=customXml/itemProps2.xml><?xml version="1.0" encoding="utf-8"?>
<ds:datastoreItem xmlns:ds="http://schemas.openxmlformats.org/officeDocument/2006/customXml" ds:itemID="{FE3A6705-48ED-4EEB-B7EB-257CFEDC964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91A6858-7DF1-4D7A-948B-E43EC9C0E15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80a5160-5902-415d-9003-a7fd0fecd1b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</TotalTime>
  <Words>417</Words>
  <Application>Microsoft Office PowerPoint</Application>
  <PresentationFormat>Custom</PresentationFormat>
  <Paragraphs>34</Paragraphs>
  <Slides>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10" baseType="lpstr">
      <vt:lpstr>Aptos</vt:lpstr>
      <vt:lpstr>Aptos Display</vt:lpstr>
      <vt:lpstr>Arial</vt:lpstr>
      <vt:lpstr>Graphik Medium</vt:lpstr>
      <vt:lpstr>Graphik Regular</vt:lpstr>
      <vt:lpstr>Montserrat</vt:lpstr>
      <vt:lpstr>Montserrat Medium</vt:lpstr>
      <vt:lpstr>Office Theme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Stacey Morrison</dc:creator>
  <cp:lastModifiedBy>Lisa Dooner</cp:lastModifiedBy>
  <cp:revision>16</cp:revision>
  <dcterms:created xsi:type="dcterms:W3CDTF">2024-04-23T05:52:40Z</dcterms:created>
  <dcterms:modified xsi:type="dcterms:W3CDTF">2025-04-14T00:21:48Z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0x0101000B351910768D3E44BE5AAD270E79DC7D</vt:lpwstr>
  </property>
  <property fmtid="{D5CDD505-2E9C-101B-9397-08002B2CF9AE}" pid="3" name="MediaServiceImageTags">
    <vt:lpwstr/>
  </property>
</Properties>
</file>